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9"/>
  </p:notesMasterIdLst>
  <p:sldIdLst>
    <p:sldId id="256" r:id="rId2"/>
    <p:sldId id="311" r:id="rId3"/>
    <p:sldId id="317" r:id="rId4"/>
    <p:sldId id="326" r:id="rId5"/>
    <p:sldId id="328" r:id="rId6"/>
    <p:sldId id="327" r:id="rId7"/>
    <p:sldId id="300" r:id="rId8"/>
    <p:sldId id="281" r:id="rId9"/>
    <p:sldId id="323" r:id="rId10"/>
    <p:sldId id="322" r:id="rId11"/>
    <p:sldId id="324" r:id="rId12"/>
    <p:sldId id="262" r:id="rId13"/>
    <p:sldId id="288" r:id="rId14"/>
    <p:sldId id="264" r:id="rId15"/>
    <p:sldId id="297" r:id="rId16"/>
    <p:sldId id="325" r:id="rId17"/>
    <p:sldId id="30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/>
    <p:restoredTop sz="72753"/>
  </p:normalViewPr>
  <p:slideViewPr>
    <p:cSldViewPr snapToGrid="0" snapToObjects="1">
      <p:cViewPr varScale="1">
        <p:scale>
          <a:sx n="88" d="100"/>
          <a:sy n="88" d="100"/>
        </p:scale>
        <p:origin x="2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744AD-7630-D840-99E2-C102D221B320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9694D-FA11-9D44-BC0C-3C6092EA2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355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795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500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3400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35453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3847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63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9606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71156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altLang="ja-JP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716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442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5472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1888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20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2423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8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1802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78B1EB-4F81-814E-B04E-4EC931D6699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936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F1BB-6D82-7840-BA60-437F6D790944}" type="datetime1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515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AB55-14A8-8E4F-AAF6-0BF3A45A1EAF}" type="datetime1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0A727-A5E2-5B40-A9D2-8A03D66B0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48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0B12-8C2D-9242-8697-B7F61853F3F9}" type="datetime1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0A727-A5E2-5B40-A9D2-8A03D66B0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38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2B21987-D99F-B446-9B69-C44FCA34209B}"/>
              </a:ext>
            </a:extLst>
          </p:cNvPr>
          <p:cNvSpPr/>
          <p:nvPr userDrawn="1"/>
        </p:nvSpPr>
        <p:spPr>
          <a:xfrm>
            <a:off x="0" y="-9144"/>
            <a:ext cx="9144000" cy="3323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涙形 8">
            <a:extLst>
              <a:ext uri="{FF2B5EF4-FFF2-40B4-BE49-F238E27FC236}">
                <a16:creationId xmlns:a16="http://schemas.microsoft.com/office/drawing/2014/main" id="{07D31371-2F94-E54F-AC94-E22A87797266}"/>
              </a:ext>
            </a:extLst>
          </p:cNvPr>
          <p:cNvSpPr/>
          <p:nvPr userDrawn="1"/>
        </p:nvSpPr>
        <p:spPr>
          <a:xfrm flipH="1">
            <a:off x="2138635" y="40940"/>
            <a:ext cx="309947" cy="609427"/>
          </a:xfrm>
          <a:prstGeom prst="teardrop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95B4BA8-1E6E-6E43-B2FE-0373863202DE}"/>
              </a:ext>
            </a:extLst>
          </p:cNvPr>
          <p:cNvSpPr/>
          <p:nvPr userDrawn="1"/>
        </p:nvSpPr>
        <p:spPr>
          <a:xfrm flipH="1">
            <a:off x="405024" y="40940"/>
            <a:ext cx="1794178" cy="332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i="0">
              <a:solidFill>
                <a:schemeClr val="accent6"/>
              </a:solidFill>
              <a:latin typeface="Hiragino Kaku Gothic Pro W6" panose="020B0300000000000000" pitchFamily="34" charset="-128"/>
              <a:ea typeface="Hiragino Kaku Gothic Pro W6" panose="020B0300000000000000" pitchFamily="34" charset="-128"/>
            </a:endParaRPr>
          </a:p>
        </p:txBody>
      </p:sp>
      <p:sp>
        <p:nvSpPr>
          <p:cNvPr id="11" name="涙形 10">
            <a:extLst>
              <a:ext uri="{FF2B5EF4-FFF2-40B4-BE49-F238E27FC236}">
                <a16:creationId xmlns:a16="http://schemas.microsoft.com/office/drawing/2014/main" id="{B19E7C4A-A098-9C49-8633-1F63D4118CB8}"/>
              </a:ext>
            </a:extLst>
          </p:cNvPr>
          <p:cNvSpPr/>
          <p:nvPr userDrawn="1"/>
        </p:nvSpPr>
        <p:spPr>
          <a:xfrm>
            <a:off x="179305" y="41057"/>
            <a:ext cx="309947" cy="609427"/>
          </a:xfrm>
          <a:prstGeom prst="teardrop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357EF69-0EBE-A94F-BBC6-30B83B66246C}"/>
              </a:ext>
            </a:extLst>
          </p:cNvPr>
          <p:cNvSpPr/>
          <p:nvPr userDrawn="1"/>
        </p:nvSpPr>
        <p:spPr>
          <a:xfrm rot="4365043" flipH="1">
            <a:off x="2152922" y="168561"/>
            <a:ext cx="283166" cy="332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01B03B-C95B-D14A-A4B1-F373850C7B78}"/>
              </a:ext>
            </a:extLst>
          </p:cNvPr>
          <p:cNvSpPr/>
          <p:nvPr userDrawn="1"/>
        </p:nvSpPr>
        <p:spPr>
          <a:xfrm rot="17234957">
            <a:off x="200332" y="150239"/>
            <a:ext cx="283166" cy="332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涙形 13">
            <a:extLst>
              <a:ext uri="{FF2B5EF4-FFF2-40B4-BE49-F238E27FC236}">
                <a16:creationId xmlns:a16="http://schemas.microsoft.com/office/drawing/2014/main" id="{EA4E62B2-04C0-E246-86D3-9CF70FF38AF5}"/>
              </a:ext>
            </a:extLst>
          </p:cNvPr>
          <p:cNvSpPr/>
          <p:nvPr userDrawn="1"/>
        </p:nvSpPr>
        <p:spPr>
          <a:xfrm flipH="1">
            <a:off x="4987913" y="41186"/>
            <a:ext cx="309947" cy="609427"/>
          </a:xfrm>
          <a:prstGeom prst="teardrop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326D7A4-BB38-CB4D-AC47-5E85C74E77F6}"/>
              </a:ext>
            </a:extLst>
          </p:cNvPr>
          <p:cNvSpPr/>
          <p:nvPr userDrawn="1"/>
        </p:nvSpPr>
        <p:spPr>
          <a:xfrm flipH="1">
            <a:off x="2614238" y="40940"/>
            <a:ext cx="2417860" cy="332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涙形 15">
            <a:extLst>
              <a:ext uri="{FF2B5EF4-FFF2-40B4-BE49-F238E27FC236}">
                <a16:creationId xmlns:a16="http://schemas.microsoft.com/office/drawing/2014/main" id="{1C013EEA-DD28-474D-8B5F-F830A153F8FE}"/>
              </a:ext>
            </a:extLst>
          </p:cNvPr>
          <p:cNvSpPr/>
          <p:nvPr userDrawn="1"/>
        </p:nvSpPr>
        <p:spPr>
          <a:xfrm>
            <a:off x="2320156" y="41057"/>
            <a:ext cx="309947" cy="609427"/>
          </a:xfrm>
          <a:prstGeom prst="teardrop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F87B1A6-B0F1-3B44-97D9-CBFAF8209E1E}"/>
              </a:ext>
            </a:extLst>
          </p:cNvPr>
          <p:cNvSpPr/>
          <p:nvPr userDrawn="1"/>
        </p:nvSpPr>
        <p:spPr>
          <a:xfrm rot="4365043" flipH="1">
            <a:off x="5028834" y="163104"/>
            <a:ext cx="283166" cy="332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D7D42C7-D81D-A142-908E-598C15E35357}"/>
              </a:ext>
            </a:extLst>
          </p:cNvPr>
          <p:cNvSpPr/>
          <p:nvPr userDrawn="1"/>
        </p:nvSpPr>
        <p:spPr>
          <a:xfrm rot="17234957">
            <a:off x="2341183" y="150239"/>
            <a:ext cx="283166" cy="332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4C500011-A1A7-874C-B425-C446DA4BF456}"/>
              </a:ext>
            </a:extLst>
          </p:cNvPr>
          <p:cNvCxnSpPr>
            <a:cxnSpLocks/>
          </p:cNvCxnSpPr>
          <p:nvPr userDrawn="1"/>
        </p:nvCxnSpPr>
        <p:spPr>
          <a:xfrm>
            <a:off x="2362965" y="-525"/>
            <a:ext cx="133596" cy="423301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E6CFF7A0-489A-7F4D-A5DB-84A02055928E}"/>
              </a:ext>
            </a:extLst>
          </p:cNvPr>
          <p:cNvCxnSpPr>
            <a:cxnSpLocks/>
          </p:cNvCxnSpPr>
          <p:nvPr userDrawn="1"/>
        </p:nvCxnSpPr>
        <p:spPr>
          <a:xfrm>
            <a:off x="5206363" y="3289"/>
            <a:ext cx="133596" cy="423301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ABF9424-3532-C446-84ED-EF1488FC4F0F}"/>
              </a:ext>
            </a:extLst>
          </p:cNvPr>
          <p:cNvSpPr txBox="1"/>
          <p:nvPr userDrawn="1"/>
        </p:nvSpPr>
        <p:spPr>
          <a:xfrm>
            <a:off x="468453" y="-22443"/>
            <a:ext cx="1788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i="0">
                <a:solidFill>
                  <a:schemeClr val="accent6"/>
                </a:solidFill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Introduction</a:t>
            </a:r>
            <a:endParaRPr kumimoji="1" lang="ja-JP" altLang="en-US" sz="2000" b="1" i="0">
              <a:solidFill>
                <a:schemeClr val="accent6"/>
              </a:solidFill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0" name="涙形 29">
            <a:extLst>
              <a:ext uri="{FF2B5EF4-FFF2-40B4-BE49-F238E27FC236}">
                <a16:creationId xmlns:a16="http://schemas.microsoft.com/office/drawing/2014/main" id="{42338649-5647-3848-8D2E-03265D681FE0}"/>
              </a:ext>
            </a:extLst>
          </p:cNvPr>
          <p:cNvSpPr/>
          <p:nvPr userDrawn="1"/>
        </p:nvSpPr>
        <p:spPr>
          <a:xfrm flipH="1">
            <a:off x="5001948" y="45034"/>
            <a:ext cx="309947" cy="609427"/>
          </a:xfrm>
          <a:prstGeom prst="teardrop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954CBED-2E53-8E43-9470-A01036D46DE6}"/>
              </a:ext>
            </a:extLst>
          </p:cNvPr>
          <p:cNvSpPr txBox="1"/>
          <p:nvPr userDrawn="1"/>
        </p:nvSpPr>
        <p:spPr>
          <a:xfrm>
            <a:off x="2431001" y="-22849"/>
            <a:ext cx="3716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i="0">
                <a:solidFill>
                  <a:schemeClr val="accent6"/>
                </a:solidFill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Test Set Construction</a:t>
            </a: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23356CD2-A383-E44B-8C2C-7C6D58D031CC}"/>
              </a:ext>
            </a:extLst>
          </p:cNvPr>
          <p:cNvCxnSpPr>
            <a:cxnSpLocks/>
          </p:cNvCxnSpPr>
          <p:nvPr userDrawn="1"/>
        </p:nvCxnSpPr>
        <p:spPr>
          <a:xfrm>
            <a:off x="5224201" y="394"/>
            <a:ext cx="133596" cy="423301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A6F8D31-7BF7-2443-9BA9-13020D8CC702}"/>
              </a:ext>
            </a:extLst>
          </p:cNvPr>
          <p:cNvSpPr txBox="1"/>
          <p:nvPr userDrawn="1"/>
        </p:nvSpPr>
        <p:spPr>
          <a:xfrm>
            <a:off x="5618968" y="586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i="0">
                <a:solidFill>
                  <a:schemeClr val="accent6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方法</a:t>
            </a:r>
          </a:p>
        </p:txBody>
      </p:sp>
      <p:sp>
        <p:nvSpPr>
          <p:cNvPr id="40" name="涙形 39">
            <a:extLst>
              <a:ext uri="{FF2B5EF4-FFF2-40B4-BE49-F238E27FC236}">
                <a16:creationId xmlns:a16="http://schemas.microsoft.com/office/drawing/2014/main" id="{4E11DFCE-987F-DE4B-ACEB-2108E9CD89B9}"/>
              </a:ext>
            </a:extLst>
          </p:cNvPr>
          <p:cNvSpPr/>
          <p:nvPr userDrawn="1"/>
        </p:nvSpPr>
        <p:spPr>
          <a:xfrm flipH="1">
            <a:off x="7271713" y="43861"/>
            <a:ext cx="309947" cy="609427"/>
          </a:xfrm>
          <a:prstGeom prst="teardrop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BFF3D738-69FC-A846-9084-EC0B65027173}"/>
              </a:ext>
            </a:extLst>
          </p:cNvPr>
          <p:cNvSpPr/>
          <p:nvPr userDrawn="1"/>
        </p:nvSpPr>
        <p:spPr>
          <a:xfrm flipH="1">
            <a:off x="5451293" y="41847"/>
            <a:ext cx="1855586" cy="332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涙形 41">
            <a:extLst>
              <a:ext uri="{FF2B5EF4-FFF2-40B4-BE49-F238E27FC236}">
                <a16:creationId xmlns:a16="http://schemas.microsoft.com/office/drawing/2014/main" id="{BB68DAD6-546B-2A46-8E0C-2C52EA2F67AF}"/>
              </a:ext>
            </a:extLst>
          </p:cNvPr>
          <p:cNvSpPr/>
          <p:nvPr userDrawn="1"/>
        </p:nvSpPr>
        <p:spPr>
          <a:xfrm>
            <a:off x="5182098" y="41964"/>
            <a:ext cx="309947" cy="609427"/>
          </a:xfrm>
          <a:prstGeom prst="teardrop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B8D5808E-5A90-464A-9C44-259DD17FD650}"/>
              </a:ext>
            </a:extLst>
          </p:cNvPr>
          <p:cNvSpPr/>
          <p:nvPr userDrawn="1"/>
        </p:nvSpPr>
        <p:spPr>
          <a:xfrm rot="4365043" flipH="1">
            <a:off x="7312634" y="165779"/>
            <a:ext cx="283166" cy="332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9927DAB3-0E17-054F-B925-7A59B392AB90}"/>
              </a:ext>
            </a:extLst>
          </p:cNvPr>
          <p:cNvSpPr/>
          <p:nvPr userDrawn="1"/>
        </p:nvSpPr>
        <p:spPr>
          <a:xfrm rot="17234957">
            <a:off x="5203125" y="152914"/>
            <a:ext cx="283166" cy="332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71C27E49-CD11-D84F-9029-8817B3FC1665}"/>
              </a:ext>
            </a:extLst>
          </p:cNvPr>
          <p:cNvCxnSpPr>
            <a:cxnSpLocks/>
          </p:cNvCxnSpPr>
          <p:nvPr userDrawn="1"/>
        </p:nvCxnSpPr>
        <p:spPr>
          <a:xfrm>
            <a:off x="5221732" y="2150"/>
            <a:ext cx="133596" cy="423301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AA8681FA-CBA3-8A41-98B7-93FA7CE7AFE5}"/>
              </a:ext>
            </a:extLst>
          </p:cNvPr>
          <p:cNvCxnSpPr>
            <a:cxnSpLocks/>
          </p:cNvCxnSpPr>
          <p:nvPr userDrawn="1"/>
        </p:nvCxnSpPr>
        <p:spPr>
          <a:xfrm>
            <a:off x="7496513" y="9139"/>
            <a:ext cx="133596" cy="423301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9" name="涙形 48">
            <a:extLst>
              <a:ext uri="{FF2B5EF4-FFF2-40B4-BE49-F238E27FC236}">
                <a16:creationId xmlns:a16="http://schemas.microsoft.com/office/drawing/2014/main" id="{0104FEF9-D71C-594E-BA4B-1DDEC5C80583}"/>
              </a:ext>
            </a:extLst>
          </p:cNvPr>
          <p:cNvSpPr/>
          <p:nvPr userDrawn="1"/>
        </p:nvSpPr>
        <p:spPr>
          <a:xfrm flipH="1">
            <a:off x="7275862" y="40998"/>
            <a:ext cx="309947" cy="609427"/>
          </a:xfrm>
          <a:prstGeom prst="teardrop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1BB0A9F-0C67-F64D-8B93-047772E420A9}"/>
              </a:ext>
            </a:extLst>
          </p:cNvPr>
          <p:cNvSpPr txBox="1"/>
          <p:nvPr userDrawn="1"/>
        </p:nvSpPr>
        <p:spPr>
          <a:xfrm>
            <a:off x="5547264" y="-27616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i="0">
                <a:solidFill>
                  <a:schemeClr val="accent6"/>
                </a:solidFill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Experiments</a:t>
            </a:r>
            <a:endParaRPr kumimoji="1" lang="ja-JP" altLang="en-US" sz="2000" b="1" i="0">
              <a:solidFill>
                <a:schemeClr val="accent6"/>
              </a:solidFill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EBFA2BB9-C0E9-6D46-ACCE-45D5F505666E}"/>
              </a:ext>
            </a:extLst>
          </p:cNvPr>
          <p:cNvCxnSpPr>
            <a:cxnSpLocks/>
          </p:cNvCxnSpPr>
          <p:nvPr userDrawn="1"/>
        </p:nvCxnSpPr>
        <p:spPr>
          <a:xfrm>
            <a:off x="7506610" y="-844"/>
            <a:ext cx="133596" cy="423301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5B656325-8DB7-904E-9A72-07712FF202CE}"/>
              </a:ext>
            </a:extLst>
          </p:cNvPr>
          <p:cNvCxnSpPr>
            <a:cxnSpLocks/>
          </p:cNvCxnSpPr>
          <p:nvPr userDrawn="1"/>
        </p:nvCxnSpPr>
        <p:spPr>
          <a:xfrm flipH="1">
            <a:off x="123705" y="-8640"/>
            <a:ext cx="133596" cy="423301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53CEE557-520B-8A42-852D-F9CAD3289BF2}"/>
              </a:ext>
            </a:extLst>
          </p:cNvPr>
          <p:cNvSpPr/>
          <p:nvPr userDrawn="1"/>
        </p:nvSpPr>
        <p:spPr>
          <a:xfrm>
            <a:off x="-1" y="323183"/>
            <a:ext cx="9144001" cy="3939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FC3DCE8-4792-B945-B072-B698EBAA189E}"/>
              </a:ext>
            </a:extLst>
          </p:cNvPr>
          <p:cNvSpPr/>
          <p:nvPr userDrawn="1"/>
        </p:nvSpPr>
        <p:spPr>
          <a:xfrm>
            <a:off x="51425" y="781625"/>
            <a:ext cx="5120640" cy="6434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628650" y="1431235"/>
            <a:ext cx="7886700" cy="4745728"/>
          </a:xfrm>
        </p:spPr>
        <p:txBody>
          <a:bodyPr/>
          <a:lstStyle>
            <a:lvl1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1pPr>
            <a:lvl2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2pPr>
            <a:lvl3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3pPr>
            <a:lvl4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4pPr>
            <a:lvl5pPr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A7DFAFD6-9F7C-CC46-B162-3C7273597188}" type="datetime1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7008090" y="-30796"/>
            <a:ext cx="2057400" cy="365125"/>
          </a:xfrm>
        </p:spPr>
        <p:txBody>
          <a:bodyPr/>
          <a:lstStyle>
            <a:lvl1pPr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F10A727-A5E2-5B40-A9D2-8A03D66B0B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628650" y="365127"/>
            <a:ext cx="7886700" cy="88057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425E7BA-200C-5A42-9A18-D71265F2A5ED}"/>
              </a:ext>
            </a:extLst>
          </p:cNvPr>
          <p:cNvSpPr txBox="1"/>
          <p:nvPr userDrawn="1"/>
        </p:nvSpPr>
        <p:spPr>
          <a:xfrm>
            <a:off x="8270837" y="-70665"/>
            <a:ext cx="4144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</a:t>
            </a:r>
            <a:endParaRPr kumimoji="1" lang="ja-JP" altLang="en-US" sz="2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06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6096-ADB8-C64E-BFB8-837C3D9D3E09}" type="datetime1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0A727-A5E2-5B40-A9D2-8A03D66B0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63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1D2F2-8902-4343-BDB5-B72BE078728F}" type="datetime1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0A727-A5E2-5B40-A9D2-8A03D66B0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699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0A97-5D6A-124F-A7F6-07DC08A4C12D}" type="datetime1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0A727-A5E2-5B40-A9D2-8A03D66B0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701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C2C2-FA3B-0944-8D97-D025A4FBCC9A}" type="datetime1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0A727-A5E2-5B40-A9D2-8A03D66B0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6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E229-B5BD-E24A-BBA7-72E54F19DF26}" type="datetime1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0A727-A5E2-5B40-A9D2-8A03D66B0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33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6DF56-8377-3344-95EF-980199B76E61}" type="datetime1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0A727-A5E2-5B40-A9D2-8A03D66B0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82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1F6E-A60A-CD4D-B722-8308294CEF98}" type="datetime1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0A727-A5E2-5B40-A9D2-8A03D66B0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69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9A9C9-5ED8-EE45-9847-BFE3866F9FBD}" type="datetime1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699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0A727-A5E2-5B40-A9D2-8A03D66B0B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32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i="0" kern="1200">
          <a:solidFill>
            <a:schemeClr val="accent6"/>
          </a:solidFill>
          <a:latin typeface="Hiragino Kaku Gothic Pro W6" panose="020B0300000000000000" pitchFamily="34" charset="-128"/>
          <a:ea typeface="Hiragino Kaku Gothic Pro W6" panose="020B03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l-tohoku/eval-via-selec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l-tohoku/eval-via-selection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l-tohoku/eval-via-selection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941E0F-26C9-4641-8FA6-249B39191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864" y="703943"/>
            <a:ext cx="8594271" cy="251747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altLang="ja-JP" sz="4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Evaluating</a:t>
            </a:r>
            <a:br>
              <a:rPr lang="en-US" altLang="ja-JP" sz="4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4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Dialogue Generation Systems </a:t>
            </a:r>
            <a:br>
              <a:rPr lang="en-US" altLang="ja-JP" sz="4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4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Response Selection</a:t>
            </a:r>
            <a:endParaRPr lang="ja-JP" altLang="en-US" sz="44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F58BE9-A137-774E-888F-749A99D9D432}"/>
              </a:ext>
            </a:extLst>
          </p:cNvPr>
          <p:cNvSpPr txBox="1"/>
          <p:nvPr/>
        </p:nvSpPr>
        <p:spPr>
          <a:xfrm>
            <a:off x="-914400" y="696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F91277C-12D0-E54F-AF25-0397A53E20BE}"/>
              </a:ext>
            </a:extLst>
          </p:cNvPr>
          <p:cNvGrpSpPr/>
          <p:nvPr/>
        </p:nvGrpSpPr>
        <p:grpSpPr>
          <a:xfrm>
            <a:off x="137065" y="3865628"/>
            <a:ext cx="8973544" cy="817077"/>
            <a:chOff x="257108" y="5169987"/>
            <a:chExt cx="8973544" cy="817077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B5B372F3-40B0-E744-ABB3-9204DEDA995F}"/>
                </a:ext>
              </a:extLst>
            </p:cNvPr>
            <p:cNvSpPr txBox="1"/>
            <p:nvPr/>
          </p:nvSpPr>
          <p:spPr>
            <a:xfrm>
              <a:off x="257108" y="5169987"/>
              <a:ext cx="89735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Shiki Sato</a:t>
              </a:r>
              <a:r>
                <a:rPr kumimoji="1" lang="en-US" altLang="ja-JP" sz="2000" b="1" i="0" u="none" strike="noStrike" kern="1200" cap="none" spc="0" normalizeH="0" baseline="3000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1</a:t>
              </a:r>
              <a:r>
                <a: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  </a:t>
              </a:r>
              <a:r>
                <a: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Reina Akama</a:t>
              </a:r>
              <a:r>
                <a:rPr kumimoji="1" lang="en-US" altLang="ja-JP" sz="2000" b="1" i="0" u="none" strike="noStrike" kern="1200" cap="none" spc="0" normalizeH="0" baseline="3000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1,2</a:t>
              </a:r>
              <a:r>
                <a: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  Hiroki Ouchi</a:t>
              </a:r>
              <a:r>
                <a:rPr kumimoji="1" lang="en-US" altLang="ja-JP" sz="2000" b="1" i="0" u="none" strike="noStrike" kern="1200" cap="none" spc="0" normalizeH="0" baseline="3000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2,1</a:t>
              </a:r>
              <a:r>
                <a: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  Jun Suzuki</a:t>
              </a:r>
              <a:r>
                <a:rPr kumimoji="1" lang="en-US" altLang="ja-JP" sz="2000" b="1" i="0" u="none" strike="noStrike" kern="1200" cap="none" spc="0" normalizeH="0" baseline="3000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1,2</a:t>
              </a:r>
              <a:r>
                <a: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  </a:t>
              </a:r>
              <a:r>
                <a:rPr kumimoji="1" lang="en-US" altLang="ja-JP" sz="2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Kentaro</a:t>
              </a:r>
              <a:r>
                <a:rPr kumimoji="1" lang="en-US" altLang="ja-JP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 Inui</a:t>
              </a:r>
              <a:r>
                <a:rPr kumimoji="1" lang="en-US" altLang="ja-JP" sz="2000" b="1" i="0" u="none" strike="noStrike" kern="1200" cap="none" spc="0" normalizeH="0" baseline="3000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1,2</a:t>
              </a:r>
              <a:endPara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1E01F775-2A22-124B-97B7-2746614971B8}"/>
                </a:ext>
              </a:extLst>
            </p:cNvPr>
            <p:cNvSpPr txBox="1"/>
            <p:nvPr/>
          </p:nvSpPr>
          <p:spPr>
            <a:xfrm>
              <a:off x="2806964" y="5617732"/>
              <a:ext cx="3453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1200" cap="none" spc="0" normalizeH="0" baseline="3000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1</a:t>
              </a:r>
              <a:r>
                <a:rPr kumimoji="1" lang="en-US" altLang="ja-JP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Tohoku University      </a:t>
              </a:r>
              <a:r>
                <a:rPr kumimoji="1" lang="en-US" altLang="ja-JP" sz="1800" b="1" i="0" u="none" strike="noStrike" kern="1200" cap="none" spc="0" normalizeH="0" baseline="3000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2</a:t>
              </a:r>
              <a:r>
                <a:rPr kumimoji="1" lang="en-US" altLang="ja-JP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游ゴシック" panose="020B0400000000000000" pitchFamily="34" charset="-128"/>
                  <a:cs typeface="Arial" panose="020B0604020202020204" pitchFamily="34" charset="0"/>
                </a:rPr>
                <a:t>RIKEN</a:t>
              </a:r>
              <a:endPara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B6D007E2-3905-104F-BCEF-A05E0B1738EB}"/>
              </a:ext>
            </a:extLst>
          </p:cNvPr>
          <p:cNvGrpSpPr/>
          <p:nvPr/>
        </p:nvGrpSpPr>
        <p:grpSpPr>
          <a:xfrm>
            <a:off x="1104669" y="4821875"/>
            <a:ext cx="6849952" cy="611250"/>
            <a:chOff x="1104672" y="5994443"/>
            <a:chExt cx="6849952" cy="611250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4EC26F15-1DAC-A345-80A1-499F08E8D3E1}"/>
                </a:ext>
              </a:extLst>
            </p:cNvPr>
            <p:cNvSpPr txBox="1"/>
            <p:nvPr/>
          </p:nvSpPr>
          <p:spPr>
            <a:xfrm>
              <a:off x="1104672" y="5994443"/>
              <a:ext cx="68499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ourier" pitchFamily="2" charset="0"/>
                  <a:ea typeface="游ゴシック" panose="020B0400000000000000" pitchFamily="34" charset="-128"/>
                  <a:cs typeface="Arial" panose="020B0604020202020204" pitchFamily="34" charset="0"/>
                </a:rPr>
                <a:t>{</a:t>
              </a:r>
              <a:r>
                <a:rPr kumimoji="1" lang="en-US" altLang="ja-JP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ourier" pitchFamily="2" charset="0"/>
                  <a:ea typeface="游ゴシック" panose="020B0400000000000000" pitchFamily="34" charset="-128"/>
                  <a:cs typeface="Arial" panose="020B0604020202020204" pitchFamily="34" charset="0"/>
                </a:rPr>
                <a:t>shiki.sato,reina.a,jun.Suzuki,inui</a:t>
              </a:r>
              <a:r>
                <a:rPr kumimoji="1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ourier" pitchFamily="2" charset="0"/>
                  <a:ea typeface="游ゴシック" panose="020B0400000000000000" pitchFamily="34" charset="-128"/>
                  <a:cs typeface="Arial" panose="020B0604020202020204" pitchFamily="34" charset="0"/>
                </a:rPr>
                <a:t>}@</a:t>
              </a:r>
              <a:r>
                <a:rPr kumimoji="1" lang="en-US" altLang="ja-JP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ourier" pitchFamily="2" charset="0"/>
                  <a:ea typeface="游ゴシック" panose="020B0400000000000000" pitchFamily="34" charset="-128"/>
                  <a:cs typeface="Arial" panose="020B0604020202020204" pitchFamily="34" charset="0"/>
                </a:rPr>
                <a:t>ecei.tohoku.ac.jp</a:t>
              </a: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urier" pitchFamily="2" charset="0"/>
                <a:ea typeface="游ゴシック" panose="020B0400000000000000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4C11BA6D-94DB-4C48-8A30-BD1D6FD89490}"/>
                </a:ext>
              </a:extLst>
            </p:cNvPr>
            <p:cNvSpPr txBox="1"/>
            <p:nvPr/>
          </p:nvSpPr>
          <p:spPr>
            <a:xfrm>
              <a:off x="3151830" y="6267139"/>
              <a:ext cx="27767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ourier" pitchFamily="2" charset="0"/>
                  <a:ea typeface="游ゴシック" panose="020B0400000000000000" pitchFamily="34" charset="-128"/>
                  <a:cs typeface="Arial" panose="020B0604020202020204" pitchFamily="34" charset="0"/>
                </a:rPr>
                <a:t>hiroki.ouchi@riken.jp</a:t>
              </a: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urier" pitchFamily="2" charset="0"/>
                <a:ea typeface="游ゴシック" panose="020B0400000000000000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E8010E2-CF54-1146-96D0-0224A33AD554}"/>
              </a:ext>
            </a:extLst>
          </p:cNvPr>
          <p:cNvSpPr txBox="1"/>
          <p:nvPr/>
        </p:nvSpPr>
        <p:spPr>
          <a:xfrm>
            <a:off x="190156" y="5776773"/>
            <a:ext cx="867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Our test set available 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a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t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 </a:t>
            </a:r>
            <a:r>
              <a:rPr kumimoji="0" lang="en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" pitchFamily="2" charset="0"/>
                <a:ea typeface="游ゴシック" panose="020B0400000000000000" pitchFamily="34" charset="-128"/>
                <a:cs typeface="+mn-cs"/>
                <a:hlinkClick r:id="rId3"/>
              </a:rPr>
              <a:t>https://github.com/cl-tohoku/eval-via-selection</a:t>
            </a:r>
            <a:endParaRPr kumimoji="1" lang="ja-JP" altLang="en-US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" pitchFamily="2" charset="0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5424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76FFBDB6-5D02-074E-94A8-94C4EECE860D}"/>
              </a:ext>
            </a:extLst>
          </p:cNvPr>
          <p:cNvGrpSpPr/>
          <p:nvPr/>
        </p:nvGrpSpPr>
        <p:grpSpPr>
          <a:xfrm>
            <a:off x="-1" y="-22443"/>
            <a:ext cx="9144001" cy="739619"/>
            <a:chOff x="-1" y="-22443"/>
            <a:chExt cx="9144001" cy="739619"/>
          </a:xfrm>
        </p:grpSpPr>
        <p:sp>
          <p:nvSpPr>
            <p:cNvPr id="42" name="涙形 41">
              <a:extLst>
                <a:ext uri="{FF2B5EF4-FFF2-40B4-BE49-F238E27FC236}">
                  <a16:creationId xmlns:a16="http://schemas.microsoft.com/office/drawing/2014/main" id="{7E65B8A0-7C89-934B-B571-631A49BE56E1}"/>
                </a:ext>
              </a:extLst>
            </p:cNvPr>
            <p:cNvSpPr/>
            <p:nvPr/>
          </p:nvSpPr>
          <p:spPr>
            <a:xfrm flipH="1">
              <a:off x="2138635" y="40940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2D87A3B2-ABF0-8643-AA8D-AC246D4D174A}"/>
                </a:ext>
              </a:extLst>
            </p:cNvPr>
            <p:cNvSpPr/>
            <p:nvPr/>
          </p:nvSpPr>
          <p:spPr>
            <a:xfrm flipH="1">
              <a:off x="405024" y="40940"/>
              <a:ext cx="1794178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n-cs"/>
              </a:endParaRPr>
            </a:p>
          </p:txBody>
        </p:sp>
        <p:sp>
          <p:nvSpPr>
            <p:cNvPr id="44" name="涙形 43">
              <a:extLst>
                <a:ext uri="{FF2B5EF4-FFF2-40B4-BE49-F238E27FC236}">
                  <a16:creationId xmlns:a16="http://schemas.microsoft.com/office/drawing/2014/main" id="{07B41FA7-23E3-8F44-A56C-968F66E21B11}"/>
                </a:ext>
              </a:extLst>
            </p:cNvPr>
            <p:cNvSpPr/>
            <p:nvPr/>
          </p:nvSpPr>
          <p:spPr>
            <a:xfrm>
              <a:off x="179305" y="41057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94F7F09A-C118-E446-A8C0-CF568A547A6E}"/>
                </a:ext>
              </a:extLst>
            </p:cNvPr>
            <p:cNvSpPr/>
            <p:nvPr/>
          </p:nvSpPr>
          <p:spPr>
            <a:xfrm rot="4365043" flipH="1">
              <a:off x="2152922" y="168561"/>
              <a:ext cx="283166" cy="332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2CAE6DEB-2E6A-394E-B314-D57CF70E695F}"/>
                </a:ext>
              </a:extLst>
            </p:cNvPr>
            <p:cNvSpPr/>
            <p:nvPr/>
          </p:nvSpPr>
          <p:spPr>
            <a:xfrm rot="17234957">
              <a:off x="200332" y="15023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4114562-2C55-7045-9872-A97767133A87}"/>
                </a:ext>
              </a:extLst>
            </p:cNvPr>
            <p:cNvCxnSpPr>
              <a:cxnSpLocks/>
            </p:cNvCxnSpPr>
            <p:nvPr/>
          </p:nvCxnSpPr>
          <p:spPr>
            <a:xfrm>
              <a:off x="2362965" y="-525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A638D7B9-4747-504A-80A3-4D500C6157D2}"/>
                </a:ext>
              </a:extLst>
            </p:cNvPr>
            <p:cNvSpPr txBox="1"/>
            <p:nvPr/>
          </p:nvSpPr>
          <p:spPr>
            <a:xfrm>
              <a:off x="468453" y="-22443"/>
              <a:ext cx="17882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Introduction</a:t>
              </a:r>
              <a:endPara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5315CCAE-671F-BB4F-9280-0A8EAF5B628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3705" y="-8640"/>
              <a:ext cx="133596" cy="423301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40E3C273-FC64-7944-B19E-0CAD9C98CCDE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0F7C53-614D-EF4A-B70C-F2CC61DEA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755C5EBE-DEC9-5842-8004-6452F4D63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51" y="462110"/>
            <a:ext cx="9299122" cy="880578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Problems on RS false candidates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EC2C67C9-F59A-154A-92ED-D95582DD254C}"/>
              </a:ext>
            </a:extLst>
          </p:cNvPr>
          <p:cNvSpPr/>
          <p:nvPr/>
        </p:nvSpPr>
        <p:spPr>
          <a:xfrm>
            <a:off x="574495" y="3496140"/>
            <a:ext cx="3972797" cy="1826604"/>
          </a:xfrm>
          <a:prstGeom prst="roundRect">
            <a:avLst>
              <a:gd name="adj" fmla="val 688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CCC2F37-F7D1-FC4A-9ADF-85A36350EC72}"/>
              </a:ext>
            </a:extLst>
          </p:cNvPr>
          <p:cNvSpPr txBox="1"/>
          <p:nvPr/>
        </p:nvSpPr>
        <p:spPr>
          <a:xfrm>
            <a:off x="2497805" y="4414603"/>
            <a:ext cx="2049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B.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That is a car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F62AECB-370E-3349-BC82-102ABBA100E5}"/>
              </a:ext>
            </a:extLst>
          </p:cNvPr>
          <p:cNvSpPr txBox="1"/>
          <p:nvPr/>
        </p:nvSpPr>
        <p:spPr>
          <a:xfrm>
            <a:off x="2497805" y="4868673"/>
            <a:ext cx="2049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C.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I don’t know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F671701-C764-E342-A491-180F40C11A6D}"/>
              </a:ext>
            </a:extLst>
          </p:cNvPr>
          <p:cNvSpPr txBox="1"/>
          <p:nvPr/>
        </p:nvSpPr>
        <p:spPr>
          <a:xfrm>
            <a:off x="2498265" y="3926329"/>
            <a:ext cx="1749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A.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He is fine.</a:t>
            </a: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1" name="角丸四角形吹き出し 50">
            <a:extLst>
              <a:ext uri="{FF2B5EF4-FFF2-40B4-BE49-F238E27FC236}">
                <a16:creationId xmlns:a16="http://schemas.microsoft.com/office/drawing/2014/main" id="{5E7F1347-243D-DD4C-9AC7-160A5D812B06}"/>
              </a:ext>
            </a:extLst>
          </p:cNvPr>
          <p:cNvSpPr/>
          <p:nvPr/>
        </p:nvSpPr>
        <p:spPr>
          <a:xfrm>
            <a:off x="4593978" y="4111907"/>
            <a:ext cx="4323748" cy="463912"/>
          </a:xfrm>
          <a:prstGeom prst="wedgeRoundRectCallout">
            <a:avLst>
              <a:gd name="adj1" fmla="val -53933"/>
              <a:gd name="adj2" fmla="val 43672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</a:b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9" name="角丸四角形吹き出し 58">
            <a:extLst>
              <a:ext uri="{FF2B5EF4-FFF2-40B4-BE49-F238E27FC236}">
                <a16:creationId xmlns:a16="http://schemas.microsoft.com/office/drawing/2014/main" id="{C67B2720-75E0-8046-BF14-0B276696CBB8}"/>
              </a:ext>
            </a:extLst>
          </p:cNvPr>
          <p:cNvSpPr/>
          <p:nvPr/>
        </p:nvSpPr>
        <p:spPr>
          <a:xfrm>
            <a:off x="4621436" y="4998413"/>
            <a:ext cx="3442738" cy="452930"/>
          </a:xfrm>
          <a:prstGeom prst="wedgeRoundRectCallout">
            <a:avLst>
              <a:gd name="adj1" fmla="val -54190"/>
              <a:gd name="adj2" fmla="val -33397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5D7182C4-0E82-E246-B44A-D9474A76BA06}"/>
              </a:ext>
            </a:extLst>
          </p:cNvPr>
          <p:cNvSpPr txBox="1"/>
          <p:nvPr/>
        </p:nvSpPr>
        <p:spPr>
          <a:xfrm>
            <a:off x="2408151" y="3475934"/>
            <a:ext cx="1568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Candidates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A173A6E-0989-854F-90F6-EF8B34F35934}"/>
              </a:ext>
            </a:extLst>
          </p:cNvPr>
          <p:cNvSpPr txBox="1"/>
          <p:nvPr/>
        </p:nvSpPr>
        <p:spPr>
          <a:xfrm>
            <a:off x="586829" y="3957735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How is he?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74B18702-4F2C-DC4E-9A06-8B4A86D03D83}"/>
              </a:ext>
            </a:extLst>
          </p:cNvPr>
          <p:cNvSpPr txBox="1"/>
          <p:nvPr/>
        </p:nvSpPr>
        <p:spPr>
          <a:xfrm>
            <a:off x="621181" y="3481781"/>
            <a:ext cx="1140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Context</a:t>
            </a:r>
          </a:p>
        </p:txBody>
      </p:sp>
      <p:sp>
        <p:nvSpPr>
          <p:cNvPr id="70" name="円/楕円 69">
            <a:extLst>
              <a:ext uri="{FF2B5EF4-FFF2-40B4-BE49-F238E27FC236}">
                <a16:creationId xmlns:a16="http://schemas.microsoft.com/office/drawing/2014/main" id="{AE5B1221-B18D-F24D-B835-4676704D98DA}"/>
              </a:ext>
            </a:extLst>
          </p:cNvPr>
          <p:cNvSpPr>
            <a:spLocks noChangeAspect="1"/>
          </p:cNvSpPr>
          <p:nvPr/>
        </p:nvSpPr>
        <p:spPr>
          <a:xfrm>
            <a:off x="2517171" y="3954784"/>
            <a:ext cx="328668" cy="328668"/>
          </a:xfrm>
          <a:prstGeom prst="ellipse">
            <a:avLst/>
          </a:prstGeom>
          <a:noFill/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1" name="コンテンツ プレースホルダー 2">
            <a:extLst>
              <a:ext uri="{FF2B5EF4-FFF2-40B4-BE49-F238E27FC236}">
                <a16:creationId xmlns:a16="http://schemas.microsoft.com/office/drawing/2014/main" id="{F48DEB7F-D944-814A-8C82-491169F10C59}"/>
              </a:ext>
            </a:extLst>
          </p:cNvPr>
          <p:cNvSpPr txBox="1">
            <a:spLocks/>
          </p:cNvSpPr>
          <p:nvPr/>
        </p:nvSpPr>
        <p:spPr>
          <a:xfrm>
            <a:off x="574495" y="1892232"/>
            <a:ext cx="8343231" cy="1098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Undesirable false candidates are sampled</a:t>
            </a:r>
            <a:b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by </a:t>
            </a:r>
            <a:r>
              <a:rPr kumimoji="1" lang="en-US" altLang="ja-JP" sz="34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random-sampling </a:t>
            </a:r>
            <a:endParaRPr kumimoji="1" lang="en-US" altLang="ja-JP" sz="3400" b="1" i="0" u="none" strike="noStrike" kern="1200" cap="none" spc="0" normalizeH="0" baseline="0" noProof="0" dirty="0">
              <a:ln>
                <a:noFill/>
              </a:ln>
              <a:solidFill>
                <a:srgbClr val="6AA444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2" name="右中かっこ 71">
            <a:extLst>
              <a:ext uri="{FF2B5EF4-FFF2-40B4-BE49-F238E27FC236}">
                <a16:creationId xmlns:a16="http://schemas.microsoft.com/office/drawing/2014/main" id="{4A994D15-E947-DD44-BDEF-74C13D07E3B6}"/>
              </a:ext>
            </a:extLst>
          </p:cNvPr>
          <p:cNvSpPr/>
          <p:nvPr/>
        </p:nvSpPr>
        <p:spPr>
          <a:xfrm rot="10800000">
            <a:off x="2179719" y="4494824"/>
            <a:ext cx="243943" cy="645176"/>
          </a:xfrm>
          <a:prstGeom prst="rightBrace">
            <a:avLst/>
          </a:prstGeom>
          <a:ln w="38100">
            <a:solidFill>
              <a:srgbClr val="7C7E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62F7ACFE-3782-E449-A721-4E711B1214CC}"/>
              </a:ext>
            </a:extLst>
          </p:cNvPr>
          <p:cNvSpPr txBox="1"/>
          <p:nvPr/>
        </p:nvSpPr>
        <p:spPr>
          <a:xfrm>
            <a:off x="793700" y="4526230"/>
            <a:ext cx="1338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randomly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sampled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7D3D6E85-2FF5-1843-9573-4893D220D644}"/>
              </a:ext>
            </a:extLst>
          </p:cNvPr>
          <p:cNvSpPr/>
          <p:nvPr/>
        </p:nvSpPr>
        <p:spPr>
          <a:xfrm>
            <a:off x="4621435" y="4163774"/>
            <a:ext cx="4450947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(</a:t>
            </a:r>
            <a:r>
              <a:rPr kumimoji="0" lang="en-US" altLang="ja-JP" sz="2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i</a:t>
            </a:r>
            <a:r>
              <a:rPr kumimoji="0" lang="en-US" altLang="ja-JP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)</a:t>
            </a:r>
            <a:r>
              <a:rPr kumimoji="0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</a:t>
            </a:r>
            <a:r>
              <a:rPr kumimoji="0" lang="en-US" altLang="ja-JP" sz="2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Containing unrelated words</a:t>
            </a:r>
            <a:endParaRPr kumimoji="0" lang="ja-JP" altLang="en-US" sz="2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54C6EA3A-7DD7-8E4E-9BF3-F5BB30478E07}"/>
              </a:ext>
            </a:extLst>
          </p:cNvPr>
          <p:cNvSpPr/>
          <p:nvPr/>
        </p:nvSpPr>
        <p:spPr>
          <a:xfrm>
            <a:off x="4599208" y="4986152"/>
            <a:ext cx="344273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(ii) Acceptable response</a:t>
            </a:r>
          </a:p>
        </p:txBody>
      </p:sp>
    </p:spTree>
    <p:extLst>
      <p:ext uri="{BB962C8B-B14F-4D97-AF65-F5344CB8AC3E}">
        <p14:creationId xmlns:p14="http://schemas.microsoft.com/office/powerpoint/2010/main" val="3747215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8849352-B119-CF4B-AF17-8F322D56AB3F}"/>
              </a:ext>
            </a:extLst>
          </p:cNvPr>
          <p:cNvGrpSpPr/>
          <p:nvPr/>
        </p:nvGrpSpPr>
        <p:grpSpPr>
          <a:xfrm>
            <a:off x="-1" y="-22443"/>
            <a:ext cx="9144001" cy="739619"/>
            <a:chOff x="-1" y="-22443"/>
            <a:chExt cx="9144001" cy="739619"/>
          </a:xfrm>
        </p:grpSpPr>
        <p:sp>
          <p:nvSpPr>
            <p:cNvPr id="22" name="涙形 21">
              <a:extLst>
                <a:ext uri="{FF2B5EF4-FFF2-40B4-BE49-F238E27FC236}">
                  <a16:creationId xmlns:a16="http://schemas.microsoft.com/office/drawing/2014/main" id="{17590E8B-0678-274E-9C6E-6C7A6A13C8A3}"/>
                </a:ext>
              </a:extLst>
            </p:cNvPr>
            <p:cNvSpPr/>
            <p:nvPr/>
          </p:nvSpPr>
          <p:spPr>
            <a:xfrm flipH="1">
              <a:off x="2138635" y="40940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EE53C7E4-9BF9-5A41-9C2A-9D34196AB8DD}"/>
                </a:ext>
              </a:extLst>
            </p:cNvPr>
            <p:cNvSpPr/>
            <p:nvPr/>
          </p:nvSpPr>
          <p:spPr>
            <a:xfrm flipH="1">
              <a:off x="405024" y="40940"/>
              <a:ext cx="1794178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n-cs"/>
              </a:endParaRPr>
            </a:p>
          </p:txBody>
        </p:sp>
        <p:sp>
          <p:nvSpPr>
            <p:cNvPr id="24" name="涙形 23">
              <a:extLst>
                <a:ext uri="{FF2B5EF4-FFF2-40B4-BE49-F238E27FC236}">
                  <a16:creationId xmlns:a16="http://schemas.microsoft.com/office/drawing/2014/main" id="{2EBCE2D3-9355-EC4A-8C9D-D406F0ED9B54}"/>
                </a:ext>
              </a:extLst>
            </p:cNvPr>
            <p:cNvSpPr/>
            <p:nvPr/>
          </p:nvSpPr>
          <p:spPr>
            <a:xfrm>
              <a:off x="179305" y="41057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BD2A2CAF-4600-514D-B5DC-01F5E9CFFE73}"/>
                </a:ext>
              </a:extLst>
            </p:cNvPr>
            <p:cNvSpPr/>
            <p:nvPr/>
          </p:nvSpPr>
          <p:spPr>
            <a:xfrm rot="4365043" flipH="1">
              <a:off x="2152922" y="168561"/>
              <a:ext cx="283166" cy="332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7C925FDA-0609-9E42-8EA2-5B6B573EACCD}"/>
                </a:ext>
              </a:extLst>
            </p:cNvPr>
            <p:cNvSpPr/>
            <p:nvPr/>
          </p:nvSpPr>
          <p:spPr>
            <a:xfrm rot="17234957">
              <a:off x="200332" y="15023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F9E25B8B-0076-AD43-9889-78D017F89200}"/>
                </a:ext>
              </a:extLst>
            </p:cNvPr>
            <p:cNvCxnSpPr>
              <a:cxnSpLocks/>
            </p:cNvCxnSpPr>
            <p:nvPr/>
          </p:nvCxnSpPr>
          <p:spPr>
            <a:xfrm>
              <a:off x="2362965" y="-525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B3A410D7-2E26-1940-B20A-117B494C1C01}"/>
                </a:ext>
              </a:extLst>
            </p:cNvPr>
            <p:cNvSpPr txBox="1"/>
            <p:nvPr/>
          </p:nvSpPr>
          <p:spPr>
            <a:xfrm>
              <a:off x="468453" y="-22443"/>
              <a:ext cx="17882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Introduction</a:t>
              </a:r>
              <a:endPara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F46043E9-B936-5E46-9074-243C2861CB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3705" y="-8640"/>
              <a:ext cx="133596" cy="423301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E0DD28A7-F9E1-E64E-A1D1-F4DFB0489110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A78222D8-092D-904A-96AA-16FC7899C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8257"/>
            <a:ext cx="7886700" cy="880578"/>
          </a:xfrm>
        </p:spPr>
        <p:txBody>
          <a:bodyPr/>
          <a:lstStyle/>
          <a:p>
            <a:r>
              <a:rPr kumimoji="1" lang="en-US" altLang="ja-JP">
                <a:latin typeface="Arial" panose="020B0604020202020204" pitchFamily="34" charset="0"/>
                <a:cs typeface="Arial" panose="020B0604020202020204" pitchFamily="34" charset="0"/>
              </a:rPr>
              <a:t>Contributions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B99F441-097B-3749-8ED4-CE4A653C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611A714-5185-1046-A135-0DEE0CFB59E9}"/>
              </a:ext>
            </a:extLst>
          </p:cNvPr>
          <p:cNvSpPr txBox="1"/>
          <p:nvPr/>
        </p:nvSpPr>
        <p:spPr>
          <a:xfrm>
            <a:off x="270553" y="1694516"/>
            <a:ext cx="8475882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1. 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Development of a RS test set</a:t>
            </a:r>
            <a:b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</a:b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   with </a:t>
            </a:r>
            <a: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well-chosen</a:t>
            </a:r>
            <a: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false candidates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EE556C6-F267-F84F-A04A-5AE6D9E7EEC5}"/>
              </a:ext>
            </a:extLst>
          </p:cNvPr>
          <p:cNvSpPr txBox="1"/>
          <p:nvPr/>
        </p:nvSpPr>
        <p:spPr>
          <a:xfrm>
            <a:off x="322848" y="4613689"/>
            <a:ext cx="6878806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2. </a:t>
            </a:r>
            <a:r>
              <a:rPr kumimoji="0" lang="en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Our comparison method</a:t>
            </a:r>
            <a:br>
              <a:rPr kumimoji="0" lang="en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</a:br>
            <a:r>
              <a:rPr kumimoji="0" lang="en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   correlates with human judgements</a:t>
            </a:r>
            <a:endParaRPr kumimoji="0" lang="en-US" altLang="ja-JP" sz="3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2" name="角丸四角形 31">
            <a:extLst>
              <a:ext uri="{FF2B5EF4-FFF2-40B4-BE49-F238E27FC236}">
                <a16:creationId xmlns:a16="http://schemas.microsoft.com/office/drawing/2014/main" id="{D6FEDA7F-8664-A74D-AC29-B1B6F22C59AF}"/>
              </a:ext>
            </a:extLst>
          </p:cNvPr>
          <p:cNvSpPr/>
          <p:nvPr/>
        </p:nvSpPr>
        <p:spPr>
          <a:xfrm>
            <a:off x="1182242" y="2767618"/>
            <a:ext cx="4371891" cy="1417138"/>
          </a:xfrm>
          <a:prstGeom prst="roundRect">
            <a:avLst>
              <a:gd name="adj" fmla="val 6884"/>
            </a:avLst>
          </a:prstGeom>
          <a:solidFill>
            <a:srgbClr val="F2F2F2">
              <a:alpha val="5333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33" name="コンテンツ プレースホルダー 2">
            <a:extLst>
              <a:ext uri="{FF2B5EF4-FFF2-40B4-BE49-F238E27FC236}">
                <a16:creationId xmlns:a16="http://schemas.microsoft.com/office/drawing/2014/main" id="{D7BB27A1-ADA6-E345-B9F2-217A5A327967}"/>
              </a:ext>
            </a:extLst>
          </p:cNvPr>
          <p:cNvSpPr txBox="1">
            <a:spLocks/>
          </p:cNvSpPr>
          <p:nvPr/>
        </p:nvSpPr>
        <p:spPr>
          <a:xfrm>
            <a:off x="1182244" y="2751757"/>
            <a:ext cx="5825846" cy="2106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“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well-chosen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” ?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1" lang="en-US" altLang="ja-JP" sz="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5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        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Hiragino Kaku Gothic ProN W3" panose="020B0300000000000000" pitchFamily="34" charset="-128"/>
                <a:ea typeface="Hiragino Kaku Gothic ProN W3" panose="020B0300000000000000" pitchFamily="34" charset="-128"/>
                <a:cs typeface="Arial" panose="020B0604020202020204" pitchFamily="34" charset="0"/>
              </a:rPr>
              <a:t>・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Similar to the GOLD</a:t>
            </a:r>
            <a:b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・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But unacceptable</a:t>
            </a:r>
          </a:p>
        </p:txBody>
      </p:sp>
    </p:spTree>
    <p:extLst>
      <p:ext uri="{BB962C8B-B14F-4D97-AF65-F5344CB8AC3E}">
        <p14:creationId xmlns:p14="http://schemas.microsoft.com/office/powerpoint/2010/main" val="2194081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AA65259-4B6E-944A-9D79-35E4ADA25A84}"/>
              </a:ext>
            </a:extLst>
          </p:cNvPr>
          <p:cNvGrpSpPr/>
          <p:nvPr/>
        </p:nvGrpSpPr>
        <p:grpSpPr>
          <a:xfrm>
            <a:off x="-1" y="-22849"/>
            <a:ext cx="9144001" cy="740025"/>
            <a:chOff x="-1" y="-22849"/>
            <a:chExt cx="9144001" cy="740025"/>
          </a:xfrm>
        </p:grpSpPr>
        <p:sp>
          <p:nvSpPr>
            <p:cNvPr id="56" name="涙形 55">
              <a:extLst>
                <a:ext uri="{FF2B5EF4-FFF2-40B4-BE49-F238E27FC236}">
                  <a16:creationId xmlns:a16="http://schemas.microsoft.com/office/drawing/2014/main" id="{E4862EC8-F6E3-4149-9C08-45842A4DE918}"/>
                </a:ext>
              </a:extLst>
            </p:cNvPr>
            <p:cNvSpPr/>
            <p:nvPr/>
          </p:nvSpPr>
          <p:spPr>
            <a:xfrm flipH="1">
              <a:off x="4987913" y="41186"/>
              <a:ext cx="309947" cy="609427"/>
            </a:xfrm>
            <a:prstGeom prst="teardrop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35CC2F1F-DF6A-1544-AD96-E9DBD23336D5}"/>
                </a:ext>
              </a:extLst>
            </p:cNvPr>
            <p:cNvSpPr/>
            <p:nvPr/>
          </p:nvSpPr>
          <p:spPr>
            <a:xfrm flipH="1">
              <a:off x="2614238" y="40940"/>
              <a:ext cx="2417860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58" name="涙形 57">
              <a:extLst>
                <a:ext uri="{FF2B5EF4-FFF2-40B4-BE49-F238E27FC236}">
                  <a16:creationId xmlns:a16="http://schemas.microsoft.com/office/drawing/2014/main" id="{3B41AE89-CE13-354C-B391-BA3268467F6C}"/>
                </a:ext>
              </a:extLst>
            </p:cNvPr>
            <p:cNvSpPr/>
            <p:nvPr/>
          </p:nvSpPr>
          <p:spPr>
            <a:xfrm>
              <a:off x="2320156" y="41057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D349ADCD-2889-5B44-944D-C10FD7096898}"/>
                </a:ext>
              </a:extLst>
            </p:cNvPr>
            <p:cNvSpPr/>
            <p:nvPr/>
          </p:nvSpPr>
          <p:spPr>
            <a:xfrm rot="4365043" flipH="1">
              <a:off x="5028834" y="163104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FE355DAA-1408-C740-8A56-FAB83BA79311}"/>
                </a:ext>
              </a:extLst>
            </p:cNvPr>
            <p:cNvSpPr/>
            <p:nvPr/>
          </p:nvSpPr>
          <p:spPr>
            <a:xfrm rot="17234957">
              <a:off x="2341183" y="15023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701CA26C-ABAF-CB4B-8456-E66F047BDE4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6664" y="-525"/>
              <a:ext cx="166703" cy="50141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C2DC0ACD-8F41-B443-A20F-333D1EBDECD3}"/>
                </a:ext>
              </a:extLst>
            </p:cNvPr>
            <p:cNvCxnSpPr>
              <a:cxnSpLocks/>
            </p:cNvCxnSpPr>
            <p:nvPr/>
          </p:nvCxnSpPr>
          <p:spPr>
            <a:xfrm>
              <a:off x="5206363" y="3289"/>
              <a:ext cx="133596" cy="4233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3" name="涙形 62">
              <a:extLst>
                <a:ext uri="{FF2B5EF4-FFF2-40B4-BE49-F238E27FC236}">
                  <a16:creationId xmlns:a16="http://schemas.microsoft.com/office/drawing/2014/main" id="{BB5341CB-56B7-DE41-9858-FD9B313E44AD}"/>
                </a:ext>
              </a:extLst>
            </p:cNvPr>
            <p:cNvSpPr/>
            <p:nvPr/>
          </p:nvSpPr>
          <p:spPr>
            <a:xfrm flipH="1">
              <a:off x="5001948" y="45034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8E61D703-FBA4-0640-8D88-EFA19009634B}"/>
                </a:ext>
              </a:extLst>
            </p:cNvPr>
            <p:cNvCxnSpPr>
              <a:cxnSpLocks/>
            </p:cNvCxnSpPr>
            <p:nvPr/>
          </p:nvCxnSpPr>
          <p:spPr>
            <a:xfrm>
              <a:off x="5224201" y="394"/>
              <a:ext cx="133596" cy="4233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82C2C690-DBF1-2B49-AAA8-BF6C13C36A06}"/>
                </a:ext>
              </a:extLst>
            </p:cNvPr>
            <p:cNvCxnSpPr>
              <a:cxnSpLocks/>
            </p:cNvCxnSpPr>
            <p:nvPr/>
          </p:nvCxnSpPr>
          <p:spPr>
            <a:xfrm>
              <a:off x="5221732" y="2150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3ABE70A0-1904-3F48-96B8-15BDA3DBEA4A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D8214715-B0B4-254F-BEA8-B6EC8C010E89}"/>
                </a:ext>
              </a:extLst>
            </p:cNvPr>
            <p:cNvSpPr txBox="1"/>
            <p:nvPr/>
          </p:nvSpPr>
          <p:spPr>
            <a:xfrm>
              <a:off x="2431001" y="-22849"/>
              <a:ext cx="28668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Test Set Construction</a:t>
              </a:r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005FA2EF-B90A-F249-BAF6-DD1F8BAA4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68" y="475965"/>
            <a:ext cx="8436840" cy="880578"/>
          </a:xfrm>
        </p:spPr>
        <p:txBody>
          <a:bodyPr>
            <a:normAutofit/>
          </a:bodyPr>
          <a:lstStyle/>
          <a:p>
            <a:r>
              <a:rPr kumimoji="1" lang="en-US" altLang="ja-JP">
                <a:latin typeface="Arial" panose="020B0604020202020204" pitchFamily="34" charset="0"/>
                <a:cs typeface="Arial" panose="020B0604020202020204" pitchFamily="34" charset="0"/>
              </a:rPr>
              <a:t>Tes</a:t>
            </a:r>
            <a:r>
              <a:rPr lang="en-US" altLang="ja-JP">
                <a:latin typeface="Arial" panose="020B0604020202020204" pitchFamily="34" charset="0"/>
                <a:cs typeface="Arial" panose="020B0604020202020204" pitchFamily="34" charset="0"/>
              </a:rPr>
              <a:t>t Set </a:t>
            </a:r>
            <a:r>
              <a:rPr kumimoji="1" lang="en-US" altLang="ja-JP">
                <a:latin typeface="Arial" panose="020B0604020202020204" pitchFamily="34" charset="0"/>
                <a:cs typeface="Arial" panose="020B0604020202020204" pitchFamily="34" charset="0"/>
              </a:rPr>
              <a:t>Construction Method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C2C527-7A0C-8143-A540-9829BBF5E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E22FBEDC-C0F3-394E-9299-AECD97158F70}"/>
              </a:ext>
            </a:extLst>
          </p:cNvPr>
          <p:cNvSpPr/>
          <p:nvPr/>
        </p:nvSpPr>
        <p:spPr>
          <a:xfrm>
            <a:off x="575042" y="3503682"/>
            <a:ext cx="3432311" cy="688459"/>
          </a:xfrm>
          <a:prstGeom prst="roundRect">
            <a:avLst>
              <a:gd name="adj" fmla="val 688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46" name="コンテンツ プレースホルダー 2">
            <a:extLst>
              <a:ext uri="{FF2B5EF4-FFF2-40B4-BE49-F238E27FC236}">
                <a16:creationId xmlns:a16="http://schemas.microsoft.com/office/drawing/2014/main" id="{78AA9A47-D8DE-C84C-8DC5-FEAC2E5CE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6376"/>
            <a:ext cx="7886700" cy="721469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Collect false candidates in two steps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en-US" altLang="ja-JP" sz="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" name="円柱 46">
            <a:extLst>
              <a:ext uri="{FF2B5EF4-FFF2-40B4-BE49-F238E27FC236}">
                <a16:creationId xmlns:a16="http://schemas.microsoft.com/office/drawing/2014/main" id="{29ADB0B9-E545-8E48-A5B1-1E82C2C4269E}"/>
              </a:ext>
            </a:extLst>
          </p:cNvPr>
          <p:cNvSpPr/>
          <p:nvPr/>
        </p:nvSpPr>
        <p:spPr>
          <a:xfrm>
            <a:off x="1673323" y="4517483"/>
            <a:ext cx="1931187" cy="564797"/>
          </a:xfrm>
          <a:prstGeom prst="can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Sans W4" panose="020B0400000000000000" pitchFamily="34" charset="-128"/>
                <a:cs typeface="Arial" panose="020B0604020202020204" pitchFamily="34" charset="0"/>
              </a:rPr>
              <a:t>repository</a:t>
            </a:r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41E8EC4-BB76-7049-8724-55CE5614C822}"/>
              </a:ext>
            </a:extLst>
          </p:cNvPr>
          <p:cNvSpPr txBox="1"/>
          <p:nvPr/>
        </p:nvSpPr>
        <p:spPr>
          <a:xfrm>
            <a:off x="535431" y="2719392"/>
            <a:ext cx="3749479" cy="688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1. Retrieve utterances  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</a:b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  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similar to GOLD</a:t>
            </a:r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F5B17AC-99BE-3A4A-B67B-EC88650CB975}"/>
              </a:ext>
            </a:extLst>
          </p:cNvPr>
          <p:cNvSpPr txBox="1"/>
          <p:nvPr/>
        </p:nvSpPr>
        <p:spPr>
          <a:xfrm>
            <a:off x="5057689" y="2738316"/>
            <a:ext cx="3749479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2.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Sans W4" panose="020B0400000000000000" pitchFamily="34" charset="-128"/>
                <a:cs typeface="Arial" panose="020B0604020202020204" pitchFamily="34" charset="0"/>
              </a:rPr>
              <a:t>Filter out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Sans W4" panose="020B0400000000000000" pitchFamily="34" charset="-128"/>
                <a:cs typeface="Arial" panose="020B0604020202020204" pitchFamily="34" charset="0"/>
              </a:rPr>
            </a:b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Sans W4" panose="020B0400000000000000" pitchFamily="34" charset="-128"/>
                <a:cs typeface="Arial" panose="020B0604020202020204" pitchFamily="34" charset="0"/>
              </a:rPr>
              <a:t>    acceptable utterances</a:t>
            </a:r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77E329F-FB37-8348-9051-631CE327F8D4}"/>
              </a:ext>
            </a:extLst>
          </p:cNvPr>
          <p:cNvSpPr txBox="1"/>
          <p:nvPr/>
        </p:nvSpPr>
        <p:spPr>
          <a:xfrm>
            <a:off x="2402937" y="3447304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GOLD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F1EFAAC-10AC-C444-A22C-42CFEF3507DA}"/>
              </a:ext>
            </a:extLst>
          </p:cNvPr>
          <p:cNvSpPr txBox="1"/>
          <p:nvPr/>
        </p:nvSpPr>
        <p:spPr>
          <a:xfrm>
            <a:off x="584200" y="3766826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How is he?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AEFB95D-C655-F64B-9DA9-F16CEE175F15}"/>
              </a:ext>
            </a:extLst>
          </p:cNvPr>
          <p:cNvSpPr txBox="1"/>
          <p:nvPr/>
        </p:nvSpPr>
        <p:spPr>
          <a:xfrm>
            <a:off x="575042" y="3452400"/>
            <a:ext cx="1140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Context</a:t>
            </a:r>
          </a:p>
        </p:txBody>
      </p:sp>
      <p:sp>
        <p:nvSpPr>
          <p:cNvPr id="68" name="角丸四角形 67">
            <a:extLst>
              <a:ext uri="{FF2B5EF4-FFF2-40B4-BE49-F238E27FC236}">
                <a16:creationId xmlns:a16="http://schemas.microsoft.com/office/drawing/2014/main" id="{4D2CC9F6-FD8C-944C-A98D-E1BF925D7F5B}"/>
              </a:ext>
            </a:extLst>
          </p:cNvPr>
          <p:cNvSpPr/>
          <p:nvPr/>
        </p:nvSpPr>
        <p:spPr>
          <a:xfrm>
            <a:off x="5216302" y="3479127"/>
            <a:ext cx="3225397" cy="1640856"/>
          </a:xfrm>
          <a:prstGeom prst="roundRect">
            <a:avLst>
              <a:gd name="adj" fmla="val 688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4760086-F69A-3F45-85BC-CB118B8B3EC6}"/>
              </a:ext>
            </a:extLst>
          </p:cNvPr>
          <p:cNvSpPr txBox="1"/>
          <p:nvPr/>
        </p:nvSpPr>
        <p:spPr>
          <a:xfrm>
            <a:off x="5395324" y="4275493"/>
            <a:ext cx="3046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Is he fine?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BF1B1A0-FCD6-9B4E-AD4D-12C66EB69238}"/>
              </a:ext>
            </a:extLst>
          </p:cNvPr>
          <p:cNvSpPr txBox="1"/>
          <p:nvPr/>
        </p:nvSpPr>
        <p:spPr>
          <a:xfrm>
            <a:off x="5394865" y="4704667"/>
            <a:ext cx="2529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I don’t know</a:t>
            </a: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srgbClr val="6AA444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7A0AE83-8DBB-574E-8A83-2317287E79E8}"/>
              </a:ext>
            </a:extLst>
          </p:cNvPr>
          <p:cNvSpPr txBox="1"/>
          <p:nvPr/>
        </p:nvSpPr>
        <p:spPr>
          <a:xfrm>
            <a:off x="5395325" y="3834781"/>
            <a:ext cx="2821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She is fine</a:t>
            </a: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3EC0D796-6852-EB47-BE3C-D185BF7E7FD3}"/>
              </a:ext>
            </a:extLst>
          </p:cNvPr>
          <p:cNvSpPr txBox="1"/>
          <p:nvPr/>
        </p:nvSpPr>
        <p:spPr>
          <a:xfrm>
            <a:off x="5196282" y="3472272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Retrieved Utterances</a:t>
            </a:r>
          </a:p>
        </p:txBody>
      </p:sp>
      <p:sp>
        <p:nvSpPr>
          <p:cNvPr id="75" name="三角形 74">
            <a:extLst>
              <a:ext uri="{FF2B5EF4-FFF2-40B4-BE49-F238E27FC236}">
                <a16:creationId xmlns:a16="http://schemas.microsoft.com/office/drawing/2014/main" id="{FD895B0C-963A-584A-A116-860A80893004}"/>
              </a:ext>
            </a:extLst>
          </p:cNvPr>
          <p:cNvSpPr/>
          <p:nvPr/>
        </p:nvSpPr>
        <p:spPr>
          <a:xfrm>
            <a:off x="7429437" y="4522660"/>
            <a:ext cx="252061" cy="503512"/>
          </a:xfrm>
          <a:prstGeom prst="triangl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6" name="円/楕円 75">
            <a:extLst>
              <a:ext uri="{FF2B5EF4-FFF2-40B4-BE49-F238E27FC236}">
                <a16:creationId xmlns:a16="http://schemas.microsoft.com/office/drawing/2014/main" id="{114BC787-B19B-6C4A-95DD-4F5667D4EC3E}"/>
              </a:ext>
            </a:extLst>
          </p:cNvPr>
          <p:cNvSpPr/>
          <p:nvPr/>
        </p:nvSpPr>
        <p:spPr>
          <a:xfrm>
            <a:off x="7406952" y="4455821"/>
            <a:ext cx="302596" cy="300759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7" name="三角形 76">
            <a:extLst>
              <a:ext uri="{FF2B5EF4-FFF2-40B4-BE49-F238E27FC236}">
                <a16:creationId xmlns:a16="http://schemas.microsoft.com/office/drawing/2014/main" id="{54BDDEAD-E51D-3D4B-8CC2-4D3F75CED671}"/>
              </a:ext>
            </a:extLst>
          </p:cNvPr>
          <p:cNvSpPr/>
          <p:nvPr/>
        </p:nvSpPr>
        <p:spPr>
          <a:xfrm>
            <a:off x="7620891" y="4574596"/>
            <a:ext cx="252061" cy="503512"/>
          </a:xfrm>
          <a:prstGeom prst="triangl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8" name="円/楕円 77">
            <a:extLst>
              <a:ext uri="{FF2B5EF4-FFF2-40B4-BE49-F238E27FC236}">
                <a16:creationId xmlns:a16="http://schemas.microsoft.com/office/drawing/2014/main" id="{256F9D49-93F2-D049-BC2C-101284DAD719}"/>
              </a:ext>
            </a:extLst>
          </p:cNvPr>
          <p:cNvSpPr/>
          <p:nvPr/>
        </p:nvSpPr>
        <p:spPr>
          <a:xfrm>
            <a:off x="7598406" y="4507757"/>
            <a:ext cx="302596" cy="300759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0F06D332-FAC9-604A-8C39-F80E27E77386}"/>
              </a:ext>
            </a:extLst>
          </p:cNvPr>
          <p:cNvSpPr txBox="1"/>
          <p:nvPr/>
        </p:nvSpPr>
        <p:spPr>
          <a:xfrm>
            <a:off x="6932429" y="4000816"/>
            <a:ext cx="146318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human</a:t>
            </a:r>
            <a:b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evaluation</a:t>
            </a: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1DF4E1B3-292D-3548-B04A-BEDD3B157C11}"/>
              </a:ext>
            </a:extLst>
          </p:cNvPr>
          <p:cNvCxnSpPr>
            <a:cxnSpLocks/>
          </p:cNvCxnSpPr>
          <p:nvPr/>
        </p:nvCxnSpPr>
        <p:spPr>
          <a:xfrm>
            <a:off x="5394865" y="4889332"/>
            <a:ext cx="1688335" cy="0"/>
          </a:xfrm>
          <a:prstGeom prst="line">
            <a:avLst/>
          </a:prstGeom>
          <a:ln w="28575">
            <a:solidFill>
              <a:srgbClr val="70AD47">
                <a:alpha val="74118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角丸四角形 80">
            <a:extLst>
              <a:ext uri="{FF2B5EF4-FFF2-40B4-BE49-F238E27FC236}">
                <a16:creationId xmlns:a16="http://schemas.microsoft.com/office/drawing/2014/main" id="{8A3BBC7A-9FE1-2D4C-A1D4-FAAC286D9E71}"/>
              </a:ext>
            </a:extLst>
          </p:cNvPr>
          <p:cNvSpPr/>
          <p:nvPr/>
        </p:nvSpPr>
        <p:spPr>
          <a:xfrm>
            <a:off x="2381042" y="3800295"/>
            <a:ext cx="1302980" cy="342556"/>
          </a:xfrm>
          <a:prstGeom prst="roundRect">
            <a:avLst/>
          </a:prstGeom>
          <a:solidFill>
            <a:schemeClr val="accent6">
              <a:alpha val="5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82" name="下矢印 81">
            <a:extLst>
              <a:ext uri="{FF2B5EF4-FFF2-40B4-BE49-F238E27FC236}">
                <a16:creationId xmlns:a16="http://schemas.microsoft.com/office/drawing/2014/main" id="{AA515C35-CDD7-F849-8BA9-2511E09D29C1}"/>
              </a:ext>
            </a:extLst>
          </p:cNvPr>
          <p:cNvSpPr/>
          <p:nvPr/>
        </p:nvSpPr>
        <p:spPr>
          <a:xfrm>
            <a:off x="2448429" y="4142975"/>
            <a:ext cx="381000" cy="342556"/>
          </a:xfrm>
          <a:prstGeom prst="downArrow">
            <a:avLst/>
          </a:prstGeom>
          <a:solidFill>
            <a:schemeClr val="accent6">
              <a:alpha val="5215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499A383C-9742-8048-B928-384BC255640E}"/>
              </a:ext>
            </a:extLst>
          </p:cNvPr>
          <p:cNvSpPr txBox="1"/>
          <p:nvPr/>
        </p:nvSpPr>
        <p:spPr>
          <a:xfrm>
            <a:off x="2743995" y="4099738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Hiragino Sans W7" panose="020B0400000000000000" pitchFamily="34" charset="-128"/>
                <a:cs typeface="Arial" panose="020B0604020202020204" pitchFamily="34" charset="0"/>
              </a:rPr>
              <a:t>query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srgbClr val="6AA444"/>
              </a:solidFill>
              <a:effectLst/>
              <a:uLnTx/>
              <a:uFillTx/>
              <a:latin typeface="Arial" panose="020B0604020202020204" pitchFamily="34" charset="0"/>
              <a:ea typeface="Hiragino Sans W7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5DC432F7-BA1B-5042-AD4B-1C76B2ABD967}"/>
              </a:ext>
            </a:extLst>
          </p:cNvPr>
          <p:cNvSpPr txBox="1"/>
          <p:nvPr/>
        </p:nvSpPr>
        <p:spPr>
          <a:xfrm>
            <a:off x="2359027" y="3776501"/>
            <a:ext cx="153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He is fine</a:t>
            </a: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5" name="下矢印 84">
            <a:extLst>
              <a:ext uri="{FF2B5EF4-FFF2-40B4-BE49-F238E27FC236}">
                <a16:creationId xmlns:a16="http://schemas.microsoft.com/office/drawing/2014/main" id="{B17A4F4D-DEA5-6841-AF55-0D755137D5B0}"/>
              </a:ext>
            </a:extLst>
          </p:cNvPr>
          <p:cNvSpPr/>
          <p:nvPr/>
        </p:nvSpPr>
        <p:spPr>
          <a:xfrm rot="16200000">
            <a:off x="4264857" y="4426101"/>
            <a:ext cx="584447" cy="909569"/>
          </a:xfrm>
          <a:prstGeom prst="downArrow">
            <a:avLst/>
          </a:prstGeom>
          <a:solidFill>
            <a:schemeClr val="accent6">
              <a:alpha val="5215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86" name="コンテンツ プレースホルダー 2">
            <a:extLst>
              <a:ext uri="{FF2B5EF4-FFF2-40B4-BE49-F238E27FC236}">
                <a16:creationId xmlns:a16="http://schemas.microsoft.com/office/drawing/2014/main" id="{BB3CDC80-957D-2D46-BFA8-09C6803ADDB1}"/>
              </a:ext>
            </a:extLst>
          </p:cNvPr>
          <p:cNvSpPr txBox="1">
            <a:spLocks/>
          </p:cNvSpPr>
          <p:nvPr/>
        </p:nvSpPr>
        <p:spPr>
          <a:xfrm>
            <a:off x="-64741" y="5223400"/>
            <a:ext cx="4602809" cy="102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Collect hardly 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distinguishable candidates </a:t>
            </a: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36223A6A-6A3D-A44E-8BD6-7B978F6F0BFC}"/>
              </a:ext>
            </a:extLst>
          </p:cNvPr>
          <p:cNvSpPr/>
          <p:nvPr/>
        </p:nvSpPr>
        <p:spPr>
          <a:xfrm>
            <a:off x="4560907" y="5226097"/>
            <a:ext cx="4229902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Retain only</a:t>
            </a:r>
            <a:b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unacceptable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candidates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804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14D67D4-EA10-4B49-B1B9-74FDCA8E4AE9}"/>
              </a:ext>
            </a:extLst>
          </p:cNvPr>
          <p:cNvGrpSpPr/>
          <p:nvPr/>
        </p:nvGrpSpPr>
        <p:grpSpPr>
          <a:xfrm>
            <a:off x="-1" y="-22849"/>
            <a:ext cx="9144001" cy="740025"/>
            <a:chOff x="-1" y="-22849"/>
            <a:chExt cx="9144001" cy="740025"/>
          </a:xfrm>
        </p:grpSpPr>
        <p:sp>
          <p:nvSpPr>
            <p:cNvPr id="30" name="涙形 29">
              <a:extLst>
                <a:ext uri="{FF2B5EF4-FFF2-40B4-BE49-F238E27FC236}">
                  <a16:creationId xmlns:a16="http://schemas.microsoft.com/office/drawing/2014/main" id="{74E0185F-075D-924E-ACBF-4D254C5225AB}"/>
                </a:ext>
              </a:extLst>
            </p:cNvPr>
            <p:cNvSpPr/>
            <p:nvPr/>
          </p:nvSpPr>
          <p:spPr>
            <a:xfrm flipH="1">
              <a:off x="4987913" y="41186"/>
              <a:ext cx="309947" cy="609427"/>
            </a:xfrm>
            <a:prstGeom prst="teardrop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4B3A9C23-508F-EB49-836A-0506418EAC67}"/>
                </a:ext>
              </a:extLst>
            </p:cNvPr>
            <p:cNvSpPr/>
            <p:nvPr/>
          </p:nvSpPr>
          <p:spPr>
            <a:xfrm flipH="1">
              <a:off x="2614238" y="40940"/>
              <a:ext cx="2417860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32" name="涙形 31">
              <a:extLst>
                <a:ext uri="{FF2B5EF4-FFF2-40B4-BE49-F238E27FC236}">
                  <a16:creationId xmlns:a16="http://schemas.microsoft.com/office/drawing/2014/main" id="{A98FA98C-7AE7-DE4E-BD41-C20C652DB6DB}"/>
                </a:ext>
              </a:extLst>
            </p:cNvPr>
            <p:cNvSpPr/>
            <p:nvPr/>
          </p:nvSpPr>
          <p:spPr>
            <a:xfrm>
              <a:off x="2320156" y="41057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C05283A0-944F-5B42-BD58-281296B4BF90}"/>
                </a:ext>
              </a:extLst>
            </p:cNvPr>
            <p:cNvSpPr/>
            <p:nvPr/>
          </p:nvSpPr>
          <p:spPr>
            <a:xfrm rot="4365043" flipH="1">
              <a:off x="5028834" y="163104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9F5E63EE-F2B3-E540-B1E5-9B4D342C34B0}"/>
                </a:ext>
              </a:extLst>
            </p:cNvPr>
            <p:cNvSpPr/>
            <p:nvPr/>
          </p:nvSpPr>
          <p:spPr>
            <a:xfrm rot="17234957">
              <a:off x="2341183" y="15023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ED22842E-B8D3-4248-B003-742E566531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6664" y="-525"/>
              <a:ext cx="166703" cy="50141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9E8D4976-3A31-FA47-BC9E-9F238D568038}"/>
                </a:ext>
              </a:extLst>
            </p:cNvPr>
            <p:cNvCxnSpPr>
              <a:cxnSpLocks/>
            </p:cNvCxnSpPr>
            <p:nvPr/>
          </p:nvCxnSpPr>
          <p:spPr>
            <a:xfrm>
              <a:off x="5206363" y="3289"/>
              <a:ext cx="133596" cy="4233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7" name="涙形 36">
              <a:extLst>
                <a:ext uri="{FF2B5EF4-FFF2-40B4-BE49-F238E27FC236}">
                  <a16:creationId xmlns:a16="http://schemas.microsoft.com/office/drawing/2014/main" id="{6CF4AA3C-2869-6E45-8047-9AAEFFD4893C}"/>
                </a:ext>
              </a:extLst>
            </p:cNvPr>
            <p:cNvSpPr/>
            <p:nvPr/>
          </p:nvSpPr>
          <p:spPr>
            <a:xfrm flipH="1">
              <a:off x="5001948" y="45034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FDABC4D6-4B7F-6745-8C74-816C00445B5A}"/>
                </a:ext>
              </a:extLst>
            </p:cNvPr>
            <p:cNvCxnSpPr>
              <a:cxnSpLocks/>
            </p:cNvCxnSpPr>
            <p:nvPr/>
          </p:nvCxnSpPr>
          <p:spPr>
            <a:xfrm>
              <a:off x="5224201" y="394"/>
              <a:ext cx="133596" cy="4233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B07EAFE5-4552-0F4C-8649-580A0F039586}"/>
                </a:ext>
              </a:extLst>
            </p:cNvPr>
            <p:cNvCxnSpPr>
              <a:cxnSpLocks/>
            </p:cNvCxnSpPr>
            <p:nvPr/>
          </p:nvCxnSpPr>
          <p:spPr>
            <a:xfrm>
              <a:off x="5221732" y="2150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9ECBBD01-1DF6-9A4E-AF3B-A237C7DB9A17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84023663-91B0-C544-9F1E-7009A943B6F6}"/>
                </a:ext>
              </a:extLst>
            </p:cNvPr>
            <p:cNvSpPr txBox="1"/>
            <p:nvPr/>
          </p:nvSpPr>
          <p:spPr>
            <a:xfrm>
              <a:off x="2431001" y="-22849"/>
              <a:ext cx="28668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Test Set Construction</a:t>
              </a: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4ABA7E6-F16C-FD45-B629-E4027F91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23D79688-5883-CB44-8838-AB506790E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8257"/>
            <a:ext cx="7886700" cy="880578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Example of Our RS Test Set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570AA447-B40C-EB45-AF3A-B07684E3AF8A}"/>
              </a:ext>
            </a:extLst>
          </p:cNvPr>
          <p:cNvSpPr/>
          <p:nvPr/>
        </p:nvSpPr>
        <p:spPr>
          <a:xfrm>
            <a:off x="261065" y="1799202"/>
            <a:ext cx="8621870" cy="1980613"/>
          </a:xfrm>
          <a:prstGeom prst="roundRect">
            <a:avLst>
              <a:gd name="adj" fmla="val 688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B3E524B-A319-484F-9D17-FBA52FA40564}"/>
              </a:ext>
            </a:extLst>
          </p:cNvPr>
          <p:cNvSpPr/>
          <p:nvPr/>
        </p:nvSpPr>
        <p:spPr>
          <a:xfrm>
            <a:off x="366962" y="1785173"/>
            <a:ext cx="1140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Context</a:t>
            </a:r>
            <a:endParaRPr kumimoji="0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C0D8C7BC-62D3-E34A-8A17-F20BC994B06C}"/>
              </a:ext>
            </a:extLst>
          </p:cNvPr>
          <p:cNvSpPr txBox="1"/>
          <p:nvPr/>
        </p:nvSpPr>
        <p:spPr>
          <a:xfrm>
            <a:off x="366962" y="2151989"/>
            <a:ext cx="5660974" cy="1636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7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A:  </a:t>
            </a:r>
            <a:r>
              <a:rPr kumimoji="0" lang="en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Excuse me. Could you please take </a:t>
            </a:r>
            <a:br>
              <a:rPr kumimoji="0" lang="en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</a:br>
            <a:r>
              <a:rPr kumimoji="0" lang="en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      a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 </a:t>
            </a:r>
            <a:r>
              <a:rPr kumimoji="0" lang="en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picture of us with this </a:t>
            </a:r>
            <a:r>
              <a:rPr kumimoji="0" lang="en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camera</a:t>
            </a:r>
            <a:r>
              <a:rPr kumimoji="0" lang="en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?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7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B:  </a:t>
            </a:r>
            <a:r>
              <a:rPr kumimoji="0" lang="en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Sure. Which button do I press </a:t>
            </a:r>
            <a:br>
              <a:rPr kumimoji="0" lang="en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</a:br>
            <a:r>
              <a:rPr kumimoji="0" lang="en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      to shoot? 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7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A:  </a:t>
            </a:r>
            <a:r>
              <a:rPr kumimoji="0" lang="en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This one. 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EA59EA9-8F6F-1C43-85F1-46D234A2AF13}"/>
              </a:ext>
            </a:extLst>
          </p:cNvPr>
          <p:cNvSpPr txBox="1"/>
          <p:nvPr/>
        </p:nvSpPr>
        <p:spPr>
          <a:xfrm>
            <a:off x="4646757" y="1775502"/>
            <a:ext cx="29145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Chosen Candidates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0E365CB-F092-4146-BBE3-77BA917AF23F}"/>
              </a:ext>
            </a:extLst>
          </p:cNvPr>
          <p:cNvSpPr txBox="1"/>
          <p:nvPr/>
        </p:nvSpPr>
        <p:spPr>
          <a:xfrm>
            <a:off x="4652774" y="2151989"/>
            <a:ext cx="4280036" cy="16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1.  Do I have to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focus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 it?</a:t>
            </a:r>
          </a:p>
          <a:p>
            <a:pPr marL="0" marR="0" lvl="0" indent="0" algn="l" defTabSz="457200" rtl="0" eaLnBrk="1" fontAlgn="auto" latinLnBrk="0" hangingPunct="1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2.  But I do have ninja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focus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.</a:t>
            </a:r>
          </a:p>
          <a:p>
            <a:pPr marL="0" marR="0" lvl="0" indent="0" algn="l" defTabSz="457200" rtl="0" eaLnBrk="1" fontAlgn="auto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3.  Do not lose your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focus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!</a:t>
            </a:r>
          </a:p>
          <a:p>
            <a:pPr marL="0" marR="0" lvl="0" indent="0" algn="l" defTabSz="457200" rtl="0" eaLnBrk="1" fontAlgn="auto" latinLnBrk="0" hangingPunct="1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4.  Could he not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focus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 on that? 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Hiragino Kaku Gothic Pro W6" panose="020B0300000000000000" pitchFamily="34" charset="-128"/>
              <a:ea typeface="Hiragino Kaku Gothic Pro W6" panose="020B0300000000000000" pitchFamily="34" charset="-128"/>
              <a:cs typeface="+mn-cs"/>
            </a:endParaRPr>
          </a:p>
        </p:txBody>
      </p:sp>
      <p:sp>
        <p:nvSpPr>
          <p:cNvPr id="50" name="円/楕円 49">
            <a:extLst>
              <a:ext uri="{FF2B5EF4-FFF2-40B4-BE49-F238E27FC236}">
                <a16:creationId xmlns:a16="http://schemas.microsoft.com/office/drawing/2014/main" id="{8C334C1A-3428-9E40-B175-C3269FF9AE42}"/>
              </a:ext>
            </a:extLst>
          </p:cNvPr>
          <p:cNvSpPr>
            <a:spLocks noChangeAspect="1"/>
          </p:cNvSpPr>
          <p:nvPr/>
        </p:nvSpPr>
        <p:spPr>
          <a:xfrm>
            <a:off x="4653763" y="2145102"/>
            <a:ext cx="328668" cy="328668"/>
          </a:xfrm>
          <a:prstGeom prst="ellipse">
            <a:avLst/>
          </a:prstGeom>
          <a:noFill/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51" name="角丸四角形吹き出し 19">
            <a:extLst>
              <a:ext uri="{FF2B5EF4-FFF2-40B4-BE49-F238E27FC236}">
                <a16:creationId xmlns:a16="http://schemas.microsoft.com/office/drawing/2014/main" id="{C1CD0A3C-43B5-B34A-91D5-CAEBD62EE8E5}"/>
              </a:ext>
            </a:extLst>
          </p:cNvPr>
          <p:cNvSpPr/>
          <p:nvPr/>
        </p:nvSpPr>
        <p:spPr>
          <a:xfrm>
            <a:off x="2190383" y="3743901"/>
            <a:ext cx="5945858" cy="764779"/>
          </a:xfrm>
          <a:custGeom>
            <a:avLst/>
            <a:gdLst>
              <a:gd name="connsiteX0" fmla="*/ 0 w 5945858"/>
              <a:gd name="connsiteY0" fmla="*/ 152947 h 917665"/>
              <a:gd name="connsiteX1" fmla="*/ 152947 w 5945858"/>
              <a:gd name="connsiteY1" fmla="*/ 0 h 917665"/>
              <a:gd name="connsiteX2" fmla="*/ 3468417 w 5945858"/>
              <a:gd name="connsiteY2" fmla="*/ 0 h 917665"/>
              <a:gd name="connsiteX3" fmla="*/ 4929949 w 5945858"/>
              <a:gd name="connsiteY3" fmla="*/ -266490 h 917665"/>
              <a:gd name="connsiteX4" fmla="*/ 4954882 w 5945858"/>
              <a:gd name="connsiteY4" fmla="*/ 0 h 917665"/>
              <a:gd name="connsiteX5" fmla="*/ 5792911 w 5945858"/>
              <a:gd name="connsiteY5" fmla="*/ 0 h 917665"/>
              <a:gd name="connsiteX6" fmla="*/ 5945858 w 5945858"/>
              <a:gd name="connsiteY6" fmla="*/ 152947 h 917665"/>
              <a:gd name="connsiteX7" fmla="*/ 5945858 w 5945858"/>
              <a:gd name="connsiteY7" fmla="*/ 152944 h 917665"/>
              <a:gd name="connsiteX8" fmla="*/ 5945858 w 5945858"/>
              <a:gd name="connsiteY8" fmla="*/ 152944 h 917665"/>
              <a:gd name="connsiteX9" fmla="*/ 5945858 w 5945858"/>
              <a:gd name="connsiteY9" fmla="*/ 382360 h 917665"/>
              <a:gd name="connsiteX10" fmla="*/ 5945858 w 5945858"/>
              <a:gd name="connsiteY10" fmla="*/ 764718 h 917665"/>
              <a:gd name="connsiteX11" fmla="*/ 5792911 w 5945858"/>
              <a:gd name="connsiteY11" fmla="*/ 917665 h 917665"/>
              <a:gd name="connsiteX12" fmla="*/ 4954882 w 5945858"/>
              <a:gd name="connsiteY12" fmla="*/ 917665 h 917665"/>
              <a:gd name="connsiteX13" fmla="*/ 3468417 w 5945858"/>
              <a:gd name="connsiteY13" fmla="*/ 917665 h 917665"/>
              <a:gd name="connsiteX14" fmla="*/ 3468417 w 5945858"/>
              <a:gd name="connsiteY14" fmla="*/ 917665 h 917665"/>
              <a:gd name="connsiteX15" fmla="*/ 152947 w 5945858"/>
              <a:gd name="connsiteY15" fmla="*/ 917665 h 917665"/>
              <a:gd name="connsiteX16" fmla="*/ 0 w 5945858"/>
              <a:gd name="connsiteY16" fmla="*/ 764718 h 917665"/>
              <a:gd name="connsiteX17" fmla="*/ 0 w 5945858"/>
              <a:gd name="connsiteY17" fmla="*/ 382360 h 917665"/>
              <a:gd name="connsiteX18" fmla="*/ 0 w 5945858"/>
              <a:gd name="connsiteY18" fmla="*/ 152944 h 917665"/>
              <a:gd name="connsiteX19" fmla="*/ 0 w 5945858"/>
              <a:gd name="connsiteY19" fmla="*/ 152944 h 917665"/>
              <a:gd name="connsiteX20" fmla="*/ 0 w 5945858"/>
              <a:gd name="connsiteY20" fmla="*/ 152947 h 917665"/>
              <a:gd name="connsiteX0" fmla="*/ 0 w 5945858"/>
              <a:gd name="connsiteY0" fmla="*/ 419437 h 1184155"/>
              <a:gd name="connsiteX1" fmla="*/ 152947 w 5945858"/>
              <a:gd name="connsiteY1" fmla="*/ 266490 h 1184155"/>
              <a:gd name="connsiteX2" fmla="*/ 4190906 w 5945858"/>
              <a:gd name="connsiteY2" fmla="*/ 266490 h 1184155"/>
              <a:gd name="connsiteX3" fmla="*/ 4929949 w 5945858"/>
              <a:gd name="connsiteY3" fmla="*/ 0 h 1184155"/>
              <a:gd name="connsiteX4" fmla="*/ 4954882 w 5945858"/>
              <a:gd name="connsiteY4" fmla="*/ 266490 h 1184155"/>
              <a:gd name="connsiteX5" fmla="*/ 5792911 w 5945858"/>
              <a:gd name="connsiteY5" fmla="*/ 266490 h 1184155"/>
              <a:gd name="connsiteX6" fmla="*/ 5945858 w 5945858"/>
              <a:gd name="connsiteY6" fmla="*/ 419437 h 1184155"/>
              <a:gd name="connsiteX7" fmla="*/ 5945858 w 5945858"/>
              <a:gd name="connsiteY7" fmla="*/ 419434 h 1184155"/>
              <a:gd name="connsiteX8" fmla="*/ 5945858 w 5945858"/>
              <a:gd name="connsiteY8" fmla="*/ 419434 h 1184155"/>
              <a:gd name="connsiteX9" fmla="*/ 5945858 w 5945858"/>
              <a:gd name="connsiteY9" fmla="*/ 648850 h 1184155"/>
              <a:gd name="connsiteX10" fmla="*/ 5945858 w 5945858"/>
              <a:gd name="connsiteY10" fmla="*/ 1031208 h 1184155"/>
              <a:gd name="connsiteX11" fmla="*/ 5792911 w 5945858"/>
              <a:gd name="connsiteY11" fmla="*/ 1184155 h 1184155"/>
              <a:gd name="connsiteX12" fmla="*/ 4954882 w 5945858"/>
              <a:gd name="connsiteY12" fmla="*/ 1184155 h 1184155"/>
              <a:gd name="connsiteX13" fmla="*/ 3468417 w 5945858"/>
              <a:gd name="connsiteY13" fmla="*/ 1184155 h 1184155"/>
              <a:gd name="connsiteX14" fmla="*/ 3468417 w 5945858"/>
              <a:gd name="connsiteY14" fmla="*/ 1184155 h 1184155"/>
              <a:gd name="connsiteX15" fmla="*/ 152947 w 5945858"/>
              <a:gd name="connsiteY15" fmla="*/ 1184155 h 1184155"/>
              <a:gd name="connsiteX16" fmla="*/ 0 w 5945858"/>
              <a:gd name="connsiteY16" fmla="*/ 1031208 h 1184155"/>
              <a:gd name="connsiteX17" fmla="*/ 0 w 5945858"/>
              <a:gd name="connsiteY17" fmla="*/ 648850 h 1184155"/>
              <a:gd name="connsiteX18" fmla="*/ 0 w 5945858"/>
              <a:gd name="connsiteY18" fmla="*/ 419434 h 1184155"/>
              <a:gd name="connsiteX19" fmla="*/ 0 w 5945858"/>
              <a:gd name="connsiteY19" fmla="*/ 419434 h 1184155"/>
              <a:gd name="connsiteX20" fmla="*/ 0 w 5945858"/>
              <a:gd name="connsiteY20" fmla="*/ 419437 h 1184155"/>
              <a:gd name="connsiteX0" fmla="*/ 0 w 5945858"/>
              <a:gd name="connsiteY0" fmla="*/ 419437 h 1184155"/>
              <a:gd name="connsiteX1" fmla="*/ 152947 w 5945858"/>
              <a:gd name="connsiteY1" fmla="*/ 266490 h 1184155"/>
              <a:gd name="connsiteX2" fmla="*/ 4190906 w 5945858"/>
              <a:gd name="connsiteY2" fmla="*/ 266490 h 1184155"/>
              <a:gd name="connsiteX3" fmla="*/ 4929949 w 5945858"/>
              <a:gd name="connsiteY3" fmla="*/ 0 h 1184155"/>
              <a:gd name="connsiteX4" fmla="*/ 4729105 w 5945858"/>
              <a:gd name="connsiteY4" fmla="*/ 277779 h 1184155"/>
              <a:gd name="connsiteX5" fmla="*/ 5792911 w 5945858"/>
              <a:gd name="connsiteY5" fmla="*/ 266490 h 1184155"/>
              <a:gd name="connsiteX6" fmla="*/ 5945858 w 5945858"/>
              <a:gd name="connsiteY6" fmla="*/ 419437 h 1184155"/>
              <a:gd name="connsiteX7" fmla="*/ 5945858 w 5945858"/>
              <a:gd name="connsiteY7" fmla="*/ 419434 h 1184155"/>
              <a:gd name="connsiteX8" fmla="*/ 5945858 w 5945858"/>
              <a:gd name="connsiteY8" fmla="*/ 419434 h 1184155"/>
              <a:gd name="connsiteX9" fmla="*/ 5945858 w 5945858"/>
              <a:gd name="connsiteY9" fmla="*/ 648850 h 1184155"/>
              <a:gd name="connsiteX10" fmla="*/ 5945858 w 5945858"/>
              <a:gd name="connsiteY10" fmla="*/ 1031208 h 1184155"/>
              <a:gd name="connsiteX11" fmla="*/ 5792911 w 5945858"/>
              <a:gd name="connsiteY11" fmla="*/ 1184155 h 1184155"/>
              <a:gd name="connsiteX12" fmla="*/ 4954882 w 5945858"/>
              <a:gd name="connsiteY12" fmla="*/ 1184155 h 1184155"/>
              <a:gd name="connsiteX13" fmla="*/ 3468417 w 5945858"/>
              <a:gd name="connsiteY13" fmla="*/ 1184155 h 1184155"/>
              <a:gd name="connsiteX14" fmla="*/ 3468417 w 5945858"/>
              <a:gd name="connsiteY14" fmla="*/ 1184155 h 1184155"/>
              <a:gd name="connsiteX15" fmla="*/ 152947 w 5945858"/>
              <a:gd name="connsiteY15" fmla="*/ 1184155 h 1184155"/>
              <a:gd name="connsiteX16" fmla="*/ 0 w 5945858"/>
              <a:gd name="connsiteY16" fmla="*/ 1031208 h 1184155"/>
              <a:gd name="connsiteX17" fmla="*/ 0 w 5945858"/>
              <a:gd name="connsiteY17" fmla="*/ 648850 h 1184155"/>
              <a:gd name="connsiteX18" fmla="*/ 0 w 5945858"/>
              <a:gd name="connsiteY18" fmla="*/ 419434 h 1184155"/>
              <a:gd name="connsiteX19" fmla="*/ 0 w 5945858"/>
              <a:gd name="connsiteY19" fmla="*/ 419434 h 1184155"/>
              <a:gd name="connsiteX20" fmla="*/ 0 w 5945858"/>
              <a:gd name="connsiteY20" fmla="*/ 419437 h 1184155"/>
              <a:gd name="connsiteX0" fmla="*/ 0 w 5945858"/>
              <a:gd name="connsiteY0" fmla="*/ 341378 h 1106096"/>
              <a:gd name="connsiteX1" fmla="*/ 152947 w 5945858"/>
              <a:gd name="connsiteY1" fmla="*/ 188431 h 1106096"/>
              <a:gd name="connsiteX2" fmla="*/ 4190906 w 5945858"/>
              <a:gd name="connsiteY2" fmla="*/ 188431 h 1106096"/>
              <a:gd name="connsiteX3" fmla="*/ 4812861 w 5945858"/>
              <a:gd name="connsiteY3" fmla="*/ 0 h 1106096"/>
              <a:gd name="connsiteX4" fmla="*/ 4729105 w 5945858"/>
              <a:gd name="connsiteY4" fmla="*/ 199720 h 1106096"/>
              <a:gd name="connsiteX5" fmla="*/ 5792911 w 5945858"/>
              <a:gd name="connsiteY5" fmla="*/ 188431 h 1106096"/>
              <a:gd name="connsiteX6" fmla="*/ 5945858 w 5945858"/>
              <a:gd name="connsiteY6" fmla="*/ 341378 h 1106096"/>
              <a:gd name="connsiteX7" fmla="*/ 5945858 w 5945858"/>
              <a:gd name="connsiteY7" fmla="*/ 341375 h 1106096"/>
              <a:gd name="connsiteX8" fmla="*/ 5945858 w 5945858"/>
              <a:gd name="connsiteY8" fmla="*/ 341375 h 1106096"/>
              <a:gd name="connsiteX9" fmla="*/ 5945858 w 5945858"/>
              <a:gd name="connsiteY9" fmla="*/ 570791 h 1106096"/>
              <a:gd name="connsiteX10" fmla="*/ 5945858 w 5945858"/>
              <a:gd name="connsiteY10" fmla="*/ 953149 h 1106096"/>
              <a:gd name="connsiteX11" fmla="*/ 5792911 w 5945858"/>
              <a:gd name="connsiteY11" fmla="*/ 1106096 h 1106096"/>
              <a:gd name="connsiteX12" fmla="*/ 4954882 w 5945858"/>
              <a:gd name="connsiteY12" fmla="*/ 1106096 h 1106096"/>
              <a:gd name="connsiteX13" fmla="*/ 3468417 w 5945858"/>
              <a:gd name="connsiteY13" fmla="*/ 1106096 h 1106096"/>
              <a:gd name="connsiteX14" fmla="*/ 3468417 w 5945858"/>
              <a:gd name="connsiteY14" fmla="*/ 1106096 h 1106096"/>
              <a:gd name="connsiteX15" fmla="*/ 152947 w 5945858"/>
              <a:gd name="connsiteY15" fmla="*/ 1106096 h 1106096"/>
              <a:gd name="connsiteX16" fmla="*/ 0 w 5945858"/>
              <a:gd name="connsiteY16" fmla="*/ 953149 h 1106096"/>
              <a:gd name="connsiteX17" fmla="*/ 0 w 5945858"/>
              <a:gd name="connsiteY17" fmla="*/ 570791 h 1106096"/>
              <a:gd name="connsiteX18" fmla="*/ 0 w 5945858"/>
              <a:gd name="connsiteY18" fmla="*/ 341375 h 1106096"/>
              <a:gd name="connsiteX19" fmla="*/ 0 w 5945858"/>
              <a:gd name="connsiteY19" fmla="*/ 341375 h 1106096"/>
              <a:gd name="connsiteX20" fmla="*/ 0 w 5945858"/>
              <a:gd name="connsiteY20" fmla="*/ 341378 h 1106096"/>
              <a:gd name="connsiteX0" fmla="*/ 0 w 5945858"/>
              <a:gd name="connsiteY0" fmla="*/ 341378 h 1106096"/>
              <a:gd name="connsiteX1" fmla="*/ 152947 w 5945858"/>
              <a:gd name="connsiteY1" fmla="*/ 188431 h 1106096"/>
              <a:gd name="connsiteX2" fmla="*/ 4425081 w 5945858"/>
              <a:gd name="connsiteY2" fmla="*/ 188431 h 1106096"/>
              <a:gd name="connsiteX3" fmla="*/ 4812861 w 5945858"/>
              <a:gd name="connsiteY3" fmla="*/ 0 h 1106096"/>
              <a:gd name="connsiteX4" fmla="*/ 4729105 w 5945858"/>
              <a:gd name="connsiteY4" fmla="*/ 199720 h 1106096"/>
              <a:gd name="connsiteX5" fmla="*/ 5792911 w 5945858"/>
              <a:gd name="connsiteY5" fmla="*/ 188431 h 1106096"/>
              <a:gd name="connsiteX6" fmla="*/ 5945858 w 5945858"/>
              <a:gd name="connsiteY6" fmla="*/ 341378 h 1106096"/>
              <a:gd name="connsiteX7" fmla="*/ 5945858 w 5945858"/>
              <a:gd name="connsiteY7" fmla="*/ 341375 h 1106096"/>
              <a:gd name="connsiteX8" fmla="*/ 5945858 w 5945858"/>
              <a:gd name="connsiteY8" fmla="*/ 341375 h 1106096"/>
              <a:gd name="connsiteX9" fmla="*/ 5945858 w 5945858"/>
              <a:gd name="connsiteY9" fmla="*/ 570791 h 1106096"/>
              <a:gd name="connsiteX10" fmla="*/ 5945858 w 5945858"/>
              <a:gd name="connsiteY10" fmla="*/ 953149 h 1106096"/>
              <a:gd name="connsiteX11" fmla="*/ 5792911 w 5945858"/>
              <a:gd name="connsiteY11" fmla="*/ 1106096 h 1106096"/>
              <a:gd name="connsiteX12" fmla="*/ 4954882 w 5945858"/>
              <a:gd name="connsiteY12" fmla="*/ 1106096 h 1106096"/>
              <a:gd name="connsiteX13" fmla="*/ 3468417 w 5945858"/>
              <a:gd name="connsiteY13" fmla="*/ 1106096 h 1106096"/>
              <a:gd name="connsiteX14" fmla="*/ 3468417 w 5945858"/>
              <a:gd name="connsiteY14" fmla="*/ 1106096 h 1106096"/>
              <a:gd name="connsiteX15" fmla="*/ 152947 w 5945858"/>
              <a:gd name="connsiteY15" fmla="*/ 1106096 h 1106096"/>
              <a:gd name="connsiteX16" fmla="*/ 0 w 5945858"/>
              <a:gd name="connsiteY16" fmla="*/ 953149 h 1106096"/>
              <a:gd name="connsiteX17" fmla="*/ 0 w 5945858"/>
              <a:gd name="connsiteY17" fmla="*/ 570791 h 1106096"/>
              <a:gd name="connsiteX18" fmla="*/ 0 w 5945858"/>
              <a:gd name="connsiteY18" fmla="*/ 341375 h 1106096"/>
              <a:gd name="connsiteX19" fmla="*/ 0 w 5945858"/>
              <a:gd name="connsiteY19" fmla="*/ 341375 h 1106096"/>
              <a:gd name="connsiteX20" fmla="*/ 0 w 5945858"/>
              <a:gd name="connsiteY20" fmla="*/ 341378 h 110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945858" h="1106096">
                <a:moveTo>
                  <a:pt x="0" y="341378"/>
                </a:moveTo>
                <a:cubicBezTo>
                  <a:pt x="0" y="256908"/>
                  <a:pt x="68477" y="188431"/>
                  <a:pt x="152947" y="188431"/>
                </a:cubicBezTo>
                <a:lnTo>
                  <a:pt x="4425081" y="188431"/>
                </a:lnTo>
                <a:lnTo>
                  <a:pt x="4812861" y="0"/>
                </a:lnTo>
                <a:lnTo>
                  <a:pt x="4729105" y="199720"/>
                </a:lnTo>
                <a:lnTo>
                  <a:pt x="5792911" y="188431"/>
                </a:lnTo>
                <a:cubicBezTo>
                  <a:pt x="5877381" y="188431"/>
                  <a:pt x="5945858" y="256908"/>
                  <a:pt x="5945858" y="341378"/>
                </a:cubicBezTo>
                <a:lnTo>
                  <a:pt x="5945858" y="341375"/>
                </a:lnTo>
                <a:lnTo>
                  <a:pt x="5945858" y="341375"/>
                </a:lnTo>
                <a:lnTo>
                  <a:pt x="5945858" y="570791"/>
                </a:lnTo>
                <a:lnTo>
                  <a:pt x="5945858" y="953149"/>
                </a:lnTo>
                <a:cubicBezTo>
                  <a:pt x="5945858" y="1037619"/>
                  <a:pt x="5877381" y="1106096"/>
                  <a:pt x="5792911" y="1106096"/>
                </a:cubicBezTo>
                <a:lnTo>
                  <a:pt x="4954882" y="1106096"/>
                </a:lnTo>
                <a:lnTo>
                  <a:pt x="3468417" y="1106096"/>
                </a:lnTo>
                <a:lnTo>
                  <a:pt x="3468417" y="1106096"/>
                </a:lnTo>
                <a:lnTo>
                  <a:pt x="152947" y="1106096"/>
                </a:lnTo>
                <a:cubicBezTo>
                  <a:pt x="68477" y="1106096"/>
                  <a:pt x="0" y="1037619"/>
                  <a:pt x="0" y="953149"/>
                </a:cubicBezTo>
                <a:lnTo>
                  <a:pt x="0" y="570791"/>
                </a:lnTo>
                <a:lnTo>
                  <a:pt x="0" y="341375"/>
                </a:lnTo>
                <a:lnTo>
                  <a:pt x="0" y="341375"/>
                </a:lnTo>
                <a:lnTo>
                  <a:pt x="0" y="34137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ragino Kaku Gothic Pro W6" panose="020B0300000000000000" pitchFamily="34" charset="-128"/>
              <a:ea typeface="Hiragino Kaku Gothic Pro W6" panose="020B0300000000000000" pitchFamily="34" charset="-128"/>
              <a:cs typeface="+mn-cs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5D55BCCA-8C71-4544-887D-281B1DB44CB8}"/>
              </a:ext>
            </a:extLst>
          </p:cNvPr>
          <p:cNvSpPr/>
          <p:nvPr/>
        </p:nvSpPr>
        <p:spPr>
          <a:xfrm>
            <a:off x="2297431" y="3941913"/>
            <a:ext cx="5707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Containing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“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focus”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related to 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“camera”</a:t>
            </a:r>
            <a:endParaRPr kumimoji="1" lang="en-US" altLang="ja-JP" sz="2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D9A240D-FABE-7D4A-BD11-B90C986CBC7A}"/>
              </a:ext>
            </a:extLst>
          </p:cNvPr>
          <p:cNvSpPr txBox="1"/>
          <p:nvPr/>
        </p:nvSpPr>
        <p:spPr>
          <a:xfrm>
            <a:off x="863292" y="4975584"/>
            <a:ext cx="74174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1,019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questions available at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:</a:t>
            </a:r>
            <a:br>
              <a:rPr kumimoji="1" lang="en-US" altLang="ja-JP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</a:br>
            <a:r>
              <a:rPr kumimoji="0" lang="en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" pitchFamily="2" charset="0"/>
                <a:ea typeface="游ゴシック" panose="020B0400000000000000" pitchFamily="34" charset="-128"/>
                <a:cs typeface="+mn-cs"/>
                <a:hlinkClick r:id="rId3"/>
              </a:rPr>
              <a:t>https://github.com/cl-tohoku/eval-via-selection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" pitchFamily="2" charset="0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786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E252953-503E-334A-B1AE-1ED5AEFC400C}"/>
              </a:ext>
            </a:extLst>
          </p:cNvPr>
          <p:cNvGrpSpPr/>
          <p:nvPr/>
        </p:nvGrpSpPr>
        <p:grpSpPr>
          <a:xfrm>
            <a:off x="-1" y="-27616"/>
            <a:ext cx="9144001" cy="744792"/>
            <a:chOff x="-1" y="-27616"/>
            <a:chExt cx="9144001" cy="744792"/>
          </a:xfrm>
        </p:grpSpPr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FEE4C1E8-36E3-0343-919B-BC0B376E913B}"/>
                </a:ext>
              </a:extLst>
            </p:cNvPr>
            <p:cNvCxnSpPr>
              <a:cxnSpLocks/>
            </p:cNvCxnSpPr>
            <p:nvPr/>
          </p:nvCxnSpPr>
          <p:spPr>
            <a:xfrm>
              <a:off x="5206363" y="3289"/>
              <a:ext cx="133596" cy="4233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838D2BBB-EEA0-B040-AE2E-80697BA204CE}"/>
                </a:ext>
              </a:extLst>
            </p:cNvPr>
            <p:cNvCxnSpPr>
              <a:cxnSpLocks/>
            </p:cNvCxnSpPr>
            <p:nvPr/>
          </p:nvCxnSpPr>
          <p:spPr>
            <a:xfrm>
              <a:off x="5224201" y="394"/>
              <a:ext cx="133596" cy="4233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2" name="涙形 51">
              <a:extLst>
                <a:ext uri="{FF2B5EF4-FFF2-40B4-BE49-F238E27FC236}">
                  <a16:creationId xmlns:a16="http://schemas.microsoft.com/office/drawing/2014/main" id="{AA156C6F-0895-6F46-9E37-404391F20E71}"/>
                </a:ext>
              </a:extLst>
            </p:cNvPr>
            <p:cNvSpPr/>
            <p:nvPr/>
          </p:nvSpPr>
          <p:spPr>
            <a:xfrm flipH="1">
              <a:off x="7271713" y="43861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94136C19-43B1-0C48-863D-763BE3C1889E}"/>
                </a:ext>
              </a:extLst>
            </p:cNvPr>
            <p:cNvSpPr/>
            <p:nvPr/>
          </p:nvSpPr>
          <p:spPr>
            <a:xfrm flipH="1">
              <a:off x="5451293" y="41847"/>
              <a:ext cx="185558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54" name="涙形 53">
              <a:extLst>
                <a:ext uri="{FF2B5EF4-FFF2-40B4-BE49-F238E27FC236}">
                  <a16:creationId xmlns:a16="http://schemas.microsoft.com/office/drawing/2014/main" id="{61DE4FE2-A159-1249-B00F-04BEFF5F60D8}"/>
                </a:ext>
              </a:extLst>
            </p:cNvPr>
            <p:cNvSpPr/>
            <p:nvPr/>
          </p:nvSpPr>
          <p:spPr>
            <a:xfrm>
              <a:off x="5182098" y="41964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3010A9D0-39C1-9A40-B4CF-05096A32E3B6}"/>
                </a:ext>
              </a:extLst>
            </p:cNvPr>
            <p:cNvSpPr/>
            <p:nvPr/>
          </p:nvSpPr>
          <p:spPr>
            <a:xfrm rot="4365043" flipH="1">
              <a:off x="7312634" y="16577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4FA2C3F2-EF39-D347-8DCA-4FF4CBF111A9}"/>
                </a:ext>
              </a:extLst>
            </p:cNvPr>
            <p:cNvSpPr/>
            <p:nvPr/>
          </p:nvSpPr>
          <p:spPr>
            <a:xfrm rot="17234957">
              <a:off x="5203125" y="152914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85C3BF45-BF38-324A-A63D-8113FAA2E9AB}"/>
                </a:ext>
              </a:extLst>
            </p:cNvPr>
            <p:cNvCxnSpPr>
              <a:cxnSpLocks/>
            </p:cNvCxnSpPr>
            <p:nvPr/>
          </p:nvCxnSpPr>
          <p:spPr>
            <a:xfrm>
              <a:off x="7496513" y="9139"/>
              <a:ext cx="133596" cy="4233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9" name="涙形 58">
              <a:extLst>
                <a:ext uri="{FF2B5EF4-FFF2-40B4-BE49-F238E27FC236}">
                  <a16:creationId xmlns:a16="http://schemas.microsoft.com/office/drawing/2014/main" id="{EF0C7549-8D28-E146-ACE3-EBA8A81D104E}"/>
                </a:ext>
              </a:extLst>
            </p:cNvPr>
            <p:cNvSpPr/>
            <p:nvPr/>
          </p:nvSpPr>
          <p:spPr>
            <a:xfrm flipH="1">
              <a:off x="7275862" y="40998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1CE6777-FE6A-F345-93F4-CC8F386F2D70}"/>
                </a:ext>
              </a:extLst>
            </p:cNvPr>
            <p:cNvCxnSpPr>
              <a:cxnSpLocks/>
            </p:cNvCxnSpPr>
            <p:nvPr/>
          </p:nvCxnSpPr>
          <p:spPr>
            <a:xfrm>
              <a:off x="7506610" y="-844"/>
              <a:ext cx="133596" cy="423301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98A45E36-9C32-534F-B81A-DC34700149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29301" y="2150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CA55106C-AF18-A94F-B1FA-5EABC0EB3DD9}"/>
                </a:ext>
              </a:extLst>
            </p:cNvPr>
            <p:cNvSpPr txBox="1"/>
            <p:nvPr/>
          </p:nvSpPr>
          <p:spPr>
            <a:xfrm>
              <a:off x="5547264" y="-27616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Experiments</a:t>
              </a:r>
              <a:endPara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E9648615-1378-E94E-8176-5DB30DEBB101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0D458A-C22A-6D4E-AD6E-79385878C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6" name="角丸四角形吹き出し 82">
            <a:extLst>
              <a:ext uri="{FF2B5EF4-FFF2-40B4-BE49-F238E27FC236}">
                <a16:creationId xmlns:a16="http://schemas.microsoft.com/office/drawing/2014/main" id="{0F7DA8AA-3EC8-BC48-AB18-78726819CA66}"/>
              </a:ext>
            </a:extLst>
          </p:cNvPr>
          <p:cNvSpPr/>
          <p:nvPr/>
        </p:nvSpPr>
        <p:spPr>
          <a:xfrm>
            <a:off x="191386" y="5451744"/>
            <a:ext cx="5071512" cy="945276"/>
          </a:xfrm>
          <a:custGeom>
            <a:avLst/>
            <a:gdLst>
              <a:gd name="connsiteX0" fmla="*/ 0 w 2752220"/>
              <a:gd name="connsiteY0" fmla="*/ 142894 h 857348"/>
              <a:gd name="connsiteX1" fmla="*/ 142894 w 2752220"/>
              <a:gd name="connsiteY1" fmla="*/ 0 h 857348"/>
              <a:gd name="connsiteX2" fmla="*/ 1605462 w 2752220"/>
              <a:gd name="connsiteY2" fmla="*/ 0 h 857348"/>
              <a:gd name="connsiteX3" fmla="*/ 1916811 w 2752220"/>
              <a:gd name="connsiteY3" fmla="*/ -352516 h 857348"/>
              <a:gd name="connsiteX4" fmla="*/ 2293517 w 2752220"/>
              <a:gd name="connsiteY4" fmla="*/ 0 h 857348"/>
              <a:gd name="connsiteX5" fmla="*/ 2609326 w 2752220"/>
              <a:gd name="connsiteY5" fmla="*/ 0 h 857348"/>
              <a:gd name="connsiteX6" fmla="*/ 2752220 w 2752220"/>
              <a:gd name="connsiteY6" fmla="*/ 142894 h 857348"/>
              <a:gd name="connsiteX7" fmla="*/ 2752220 w 2752220"/>
              <a:gd name="connsiteY7" fmla="*/ 142891 h 857348"/>
              <a:gd name="connsiteX8" fmla="*/ 2752220 w 2752220"/>
              <a:gd name="connsiteY8" fmla="*/ 142891 h 857348"/>
              <a:gd name="connsiteX9" fmla="*/ 2752220 w 2752220"/>
              <a:gd name="connsiteY9" fmla="*/ 357228 h 857348"/>
              <a:gd name="connsiteX10" fmla="*/ 2752220 w 2752220"/>
              <a:gd name="connsiteY10" fmla="*/ 714454 h 857348"/>
              <a:gd name="connsiteX11" fmla="*/ 2609326 w 2752220"/>
              <a:gd name="connsiteY11" fmla="*/ 857348 h 857348"/>
              <a:gd name="connsiteX12" fmla="*/ 2293517 w 2752220"/>
              <a:gd name="connsiteY12" fmla="*/ 857348 h 857348"/>
              <a:gd name="connsiteX13" fmla="*/ 1605462 w 2752220"/>
              <a:gd name="connsiteY13" fmla="*/ 857348 h 857348"/>
              <a:gd name="connsiteX14" fmla="*/ 1605462 w 2752220"/>
              <a:gd name="connsiteY14" fmla="*/ 857348 h 857348"/>
              <a:gd name="connsiteX15" fmla="*/ 142894 w 2752220"/>
              <a:gd name="connsiteY15" fmla="*/ 857348 h 857348"/>
              <a:gd name="connsiteX16" fmla="*/ 0 w 2752220"/>
              <a:gd name="connsiteY16" fmla="*/ 714454 h 857348"/>
              <a:gd name="connsiteX17" fmla="*/ 0 w 2752220"/>
              <a:gd name="connsiteY17" fmla="*/ 357228 h 857348"/>
              <a:gd name="connsiteX18" fmla="*/ 0 w 2752220"/>
              <a:gd name="connsiteY18" fmla="*/ 142891 h 857348"/>
              <a:gd name="connsiteX19" fmla="*/ 0 w 2752220"/>
              <a:gd name="connsiteY19" fmla="*/ 142891 h 857348"/>
              <a:gd name="connsiteX20" fmla="*/ 0 w 2752220"/>
              <a:gd name="connsiteY20" fmla="*/ 142894 h 857348"/>
              <a:gd name="connsiteX0" fmla="*/ 0 w 2752220"/>
              <a:gd name="connsiteY0" fmla="*/ 455216 h 1169670"/>
              <a:gd name="connsiteX1" fmla="*/ 142894 w 2752220"/>
              <a:gd name="connsiteY1" fmla="*/ 312322 h 1169670"/>
              <a:gd name="connsiteX2" fmla="*/ 1605462 w 2752220"/>
              <a:gd name="connsiteY2" fmla="*/ 312322 h 1169670"/>
              <a:gd name="connsiteX3" fmla="*/ 1831400 w 2752220"/>
              <a:gd name="connsiteY3" fmla="*/ 0 h 1169670"/>
              <a:gd name="connsiteX4" fmla="*/ 2293517 w 2752220"/>
              <a:gd name="connsiteY4" fmla="*/ 312322 h 1169670"/>
              <a:gd name="connsiteX5" fmla="*/ 2609326 w 2752220"/>
              <a:gd name="connsiteY5" fmla="*/ 312322 h 1169670"/>
              <a:gd name="connsiteX6" fmla="*/ 2752220 w 2752220"/>
              <a:gd name="connsiteY6" fmla="*/ 455216 h 1169670"/>
              <a:gd name="connsiteX7" fmla="*/ 2752220 w 2752220"/>
              <a:gd name="connsiteY7" fmla="*/ 455213 h 1169670"/>
              <a:gd name="connsiteX8" fmla="*/ 2752220 w 2752220"/>
              <a:gd name="connsiteY8" fmla="*/ 455213 h 1169670"/>
              <a:gd name="connsiteX9" fmla="*/ 2752220 w 2752220"/>
              <a:gd name="connsiteY9" fmla="*/ 669550 h 1169670"/>
              <a:gd name="connsiteX10" fmla="*/ 2752220 w 2752220"/>
              <a:gd name="connsiteY10" fmla="*/ 1026776 h 1169670"/>
              <a:gd name="connsiteX11" fmla="*/ 2609326 w 2752220"/>
              <a:gd name="connsiteY11" fmla="*/ 1169670 h 1169670"/>
              <a:gd name="connsiteX12" fmla="*/ 2293517 w 2752220"/>
              <a:gd name="connsiteY12" fmla="*/ 1169670 h 1169670"/>
              <a:gd name="connsiteX13" fmla="*/ 1605462 w 2752220"/>
              <a:gd name="connsiteY13" fmla="*/ 1169670 h 1169670"/>
              <a:gd name="connsiteX14" fmla="*/ 1605462 w 2752220"/>
              <a:gd name="connsiteY14" fmla="*/ 1169670 h 1169670"/>
              <a:gd name="connsiteX15" fmla="*/ 142894 w 2752220"/>
              <a:gd name="connsiteY15" fmla="*/ 1169670 h 1169670"/>
              <a:gd name="connsiteX16" fmla="*/ 0 w 2752220"/>
              <a:gd name="connsiteY16" fmla="*/ 1026776 h 1169670"/>
              <a:gd name="connsiteX17" fmla="*/ 0 w 2752220"/>
              <a:gd name="connsiteY17" fmla="*/ 669550 h 1169670"/>
              <a:gd name="connsiteX18" fmla="*/ 0 w 2752220"/>
              <a:gd name="connsiteY18" fmla="*/ 455213 h 1169670"/>
              <a:gd name="connsiteX19" fmla="*/ 0 w 2752220"/>
              <a:gd name="connsiteY19" fmla="*/ 455213 h 1169670"/>
              <a:gd name="connsiteX20" fmla="*/ 0 w 2752220"/>
              <a:gd name="connsiteY20" fmla="*/ 455216 h 1169670"/>
              <a:gd name="connsiteX0" fmla="*/ 0 w 2752220"/>
              <a:gd name="connsiteY0" fmla="*/ 455216 h 1169670"/>
              <a:gd name="connsiteX1" fmla="*/ 142894 w 2752220"/>
              <a:gd name="connsiteY1" fmla="*/ 312322 h 1169670"/>
              <a:gd name="connsiteX2" fmla="*/ 1605462 w 2752220"/>
              <a:gd name="connsiteY2" fmla="*/ 312322 h 1169670"/>
              <a:gd name="connsiteX3" fmla="*/ 1831400 w 2752220"/>
              <a:gd name="connsiteY3" fmla="*/ 0 h 1169670"/>
              <a:gd name="connsiteX4" fmla="*/ 2032260 w 2752220"/>
              <a:gd name="connsiteY4" fmla="*/ 297249 h 1169670"/>
              <a:gd name="connsiteX5" fmla="*/ 2609326 w 2752220"/>
              <a:gd name="connsiteY5" fmla="*/ 312322 h 1169670"/>
              <a:gd name="connsiteX6" fmla="*/ 2752220 w 2752220"/>
              <a:gd name="connsiteY6" fmla="*/ 455216 h 1169670"/>
              <a:gd name="connsiteX7" fmla="*/ 2752220 w 2752220"/>
              <a:gd name="connsiteY7" fmla="*/ 455213 h 1169670"/>
              <a:gd name="connsiteX8" fmla="*/ 2752220 w 2752220"/>
              <a:gd name="connsiteY8" fmla="*/ 455213 h 1169670"/>
              <a:gd name="connsiteX9" fmla="*/ 2752220 w 2752220"/>
              <a:gd name="connsiteY9" fmla="*/ 669550 h 1169670"/>
              <a:gd name="connsiteX10" fmla="*/ 2752220 w 2752220"/>
              <a:gd name="connsiteY10" fmla="*/ 1026776 h 1169670"/>
              <a:gd name="connsiteX11" fmla="*/ 2609326 w 2752220"/>
              <a:gd name="connsiteY11" fmla="*/ 1169670 h 1169670"/>
              <a:gd name="connsiteX12" fmla="*/ 2293517 w 2752220"/>
              <a:gd name="connsiteY12" fmla="*/ 1169670 h 1169670"/>
              <a:gd name="connsiteX13" fmla="*/ 1605462 w 2752220"/>
              <a:gd name="connsiteY13" fmla="*/ 1169670 h 1169670"/>
              <a:gd name="connsiteX14" fmla="*/ 1605462 w 2752220"/>
              <a:gd name="connsiteY14" fmla="*/ 1169670 h 1169670"/>
              <a:gd name="connsiteX15" fmla="*/ 142894 w 2752220"/>
              <a:gd name="connsiteY15" fmla="*/ 1169670 h 1169670"/>
              <a:gd name="connsiteX16" fmla="*/ 0 w 2752220"/>
              <a:gd name="connsiteY16" fmla="*/ 1026776 h 1169670"/>
              <a:gd name="connsiteX17" fmla="*/ 0 w 2752220"/>
              <a:gd name="connsiteY17" fmla="*/ 669550 h 1169670"/>
              <a:gd name="connsiteX18" fmla="*/ 0 w 2752220"/>
              <a:gd name="connsiteY18" fmla="*/ 455213 h 1169670"/>
              <a:gd name="connsiteX19" fmla="*/ 0 w 2752220"/>
              <a:gd name="connsiteY19" fmla="*/ 455213 h 1169670"/>
              <a:gd name="connsiteX20" fmla="*/ 0 w 2752220"/>
              <a:gd name="connsiteY20" fmla="*/ 455216 h 1169670"/>
              <a:gd name="connsiteX0" fmla="*/ 0 w 2752220"/>
              <a:gd name="connsiteY0" fmla="*/ 455216 h 1169670"/>
              <a:gd name="connsiteX1" fmla="*/ 142894 w 2752220"/>
              <a:gd name="connsiteY1" fmla="*/ 312322 h 1169670"/>
              <a:gd name="connsiteX2" fmla="*/ 1605462 w 2752220"/>
              <a:gd name="connsiteY2" fmla="*/ 312322 h 1169670"/>
              <a:gd name="connsiteX3" fmla="*/ 1831400 w 2752220"/>
              <a:gd name="connsiteY3" fmla="*/ 0 h 1169670"/>
              <a:gd name="connsiteX4" fmla="*/ 2032260 w 2752220"/>
              <a:gd name="connsiteY4" fmla="*/ 312321 h 1169670"/>
              <a:gd name="connsiteX5" fmla="*/ 2609326 w 2752220"/>
              <a:gd name="connsiteY5" fmla="*/ 312322 h 1169670"/>
              <a:gd name="connsiteX6" fmla="*/ 2752220 w 2752220"/>
              <a:gd name="connsiteY6" fmla="*/ 455216 h 1169670"/>
              <a:gd name="connsiteX7" fmla="*/ 2752220 w 2752220"/>
              <a:gd name="connsiteY7" fmla="*/ 455213 h 1169670"/>
              <a:gd name="connsiteX8" fmla="*/ 2752220 w 2752220"/>
              <a:gd name="connsiteY8" fmla="*/ 455213 h 1169670"/>
              <a:gd name="connsiteX9" fmla="*/ 2752220 w 2752220"/>
              <a:gd name="connsiteY9" fmla="*/ 669550 h 1169670"/>
              <a:gd name="connsiteX10" fmla="*/ 2752220 w 2752220"/>
              <a:gd name="connsiteY10" fmla="*/ 1026776 h 1169670"/>
              <a:gd name="connsiteX11" fmla="*/ 2609326 w 2752220"/>
              <a:gd name="connsiteY11" fmla="*/ 1169670 h 1169670"/>
              <a:gd name="connsiteX12" fmla="*/ 2293517 w 2752220"/>
              <a:gd name="connsiteY12" fmla="*/ 1169670 h 1169670"/>
              <a:gd name="connsiteX13" fmla="*/ 1605462 w 2752220"/>
              <a:gd name="connsiteY13" fmla="*/ 1169670 h 1169670"/>
              <a:gd name="connsiteX14" fmla="*/ 1605462 w 2752220"/>
              <a:gd name="connsiteY14" fmla="*/ 1169670 h 1169670"/>
              <a:gd name="connsiteX15" fmla="*/ 142894 w 2752220"/>
              <a:gd name="connsiteY15" fmla="*/ 1169670 h 1169670"/>
              <a:gd name="connsiteX16" fmla="*/ 0 w 2752220"/>
              <a:gd name="connsiteY16" fmla="*/ 1026776 h 1169670"/>
              <a:gd name="connsiteX17" fmla="*/ 0 w 2752220"/>
              <a:gd name="connsiteY17" fmla="*/ 669550 h 1169670"/>
              <a:gd name="connsiteX18" fmla="*/ 0 w 2752220"/>
              <a:gd name="connsiteY18" fmla="*/ 455213 h 1169670"/>
              <a:gd name="connsiteX19" fmla="*/ 0 w 2752220"/>
              <a:gd name="connsiteY19" fmla="*/ 455213 h 1169670"/>
              <a:gd name="connsiteX20" fmla="*/ 0 w 2752220"/>
              <a:gd name="connsiteY20" fmla="*/ 455216 h 1169670"/>
              <a:gd name="connsiteX0" fmla="*/ 0 w 2752220"/>
              <a:gd name="connsiteY0" fmla="*/ 455216 h 1169670"/>
              <a:gd name="connsiteX1" fmla="*/ 142894 w 2752220"/>
              <a:gd name="connsiteY1" fmla="*/ 312322 h 1169670"/>
              <a:gd name="connsiteX2" fmla="*/ 1754687 w 2752220"/>
              <a:gd name="connsiteY2" fmla="*/ 312322 h 1169670"/>
              <a:gd name="connsiteX3" fmla="*/ 1831400 w 2752220"/>
              <a:gd name="connsiteY3" fmla="*/ 0 h 1169670"/>
              <a:gd name="connsiteX4" fmla="*/ 2032260 w 2752220"/>
              <a:gd name="connsiteY4" fmla="*/ 312321 h 1169670"/>
              <a:gd name="connsiteX5" fmla="*/ 2609326 w 2752220"/>
              <a:gd name="connsiteY5" fmla="*/ 312322 h 1169670"/>
              <a:gd name="connsiteX6" fmla="*/ 2752220 w 2752220"/>
              <a:gd name="connsiteY6" fmla="*/ 455216 h 1169670"/>
              <a:gd name="connsiteX7" fmla="*/ 2752220 w 2752220"/>
              <a:gd name="connsiteY7" fmla="*/ 455213 h 1169670"/>
              <a:gd name="connsiteX8" fmla="*/ 2752220 w 2752220"/>
              <a:gd name="connsiteY8" fmla="*/ 455213 h 1169670"/>
              <a:gd name="connsiteX9" fmla="*/ 2752220 w 2752220"/>
              <a:gd name="connsiteY9" fmla="*/ 669550 h 1169670"/>
              <a:gd name="connsiteX10" fmla="*/ 2752220 w 2752220"/>
              <a:gd name="connsiteY10" fmla="*/ 1026776 h 1169670"/>
              <a:gd name="connsiteX11" fmla="*/ 2609326 w 2752220"/>
              <a:gd name="connsiteY11" fmla="*/ 1169670 h 1169670"/>
              <a:gd name="connsiteX12" fmla="*/ 2293517 w 2752220"/>
              <a:gd name="connsiteY12" fmla="*/ 1169670 h 1169670"/>
              <a:gd name="connsiteX13" fmla="*/ 1605462 w 2752220"/>
              <a:gd name="connsiteY13" fmla="*/ 1169670 h 1169670"/>
              <a:gd name="connsiteX14" fmla="*/ 1605462 w 2752220"/>
              <a:gd name="connsiteY14" fmla="*/ 1169670 h 1169670"/>
              <a:gd name="connsiteX15" fmla="*/ 142894 w 2752220"/>
              <a:gd name="connsiteY15" fmla="*/ 1169670 h 1169670"/>
              <a:gd name="connsiteX16" fmla="*/ 0 w 2752220"/>
              <a:gd name="connsiteY16" fmla="*/ 1026776 h 1169670"/>
              <a:gd name="connsiteX17" fmla="*/ 0 w 2752220"/>
              <a:gd name="connsiteY17" fmla="*/ 669550 h 1169670"/>
              <a:gd name="connsiteX18" fmla="*/ 0 w 2752220"/>
              <a:gd name="connsiteY18" fmla="*/ 455213 h 1169670"/>
              <a:gd name="connsiteX19" fmla="*/ 0 w 2752220"/>
              <a:gd name="connsiteY19" fmla="*/ 455213 h 1169670"/>
              <a:gd name="connsiteX20" fmla="*/ 0 w 2752220"/>
              <a:gd name="connsiteY20" fmla="*/ 455216 h 1169670"/>
              <a:gd name="connsiteX0" fmla="*/ 0 w 2752220"/>
              <a:gd name="connsiteY0" fmla="*/ 455216 h 1169670"/>
              <a:gd name="connsiteX1" fmla="*/ 142894 w 2752220"/>
              <a:gd name="connsiteY1" fmla="*/ 312322 h 1169670"/>
              <a:gd name="connsiteX2" fmla="*/ 1754687 w 2752220"/>
              <a:gd name="connsiteY2" fmla="*/ 312322 h 1169670"/>
              <a:gd name="connsiteX3" fmla="*/ 1533609 w 2752220"/>
              <a:gd name="connsiteY3" fmla="*/ 0 h 1169670"/>
              <a:gd name="connsiteX4" fmla="*/ 2032260 w 2752220"/>
              <a:gd name="connsiteY4" fmla="*/ 312321 h 1169670"/>
              <a:gd name="connsiteX5" fmla="*/ 2609326 w 2752220"/>
              <a:gd name="connsiteY5" fmla="*/ 312322 h 1169670"/>
              <a:gd name="connsiteX6" fmla="*/ 2752220 w 2752220"/>
              <a:gd name="connsiteY6" fmla="*/ 455216 h 1169670"/>
              <a:gd name="connsiteX7" fmla="*/ 2752220 w 2752220"/>
              <a:gd name="connsiteY7" fmla="*/ 455213 h 1169670"/>
              <a:gd name="connsiteX8" fmla="*/ 2752220 w 2752220"/>
              <a:gd name="connsiteY8" fmla="*/ 455213 h 1169670"/>
              <a:gd name="connsiteX9" fmla="*/ 2752220 w 2752220"/>
              <a:gd name="connsiteY9" fmla="*/ 669550 h 1169670"/>
              <a:gd name="connsiteX10" fmla="*/ 2752220 w 2752220"/>
              <a:gd name="connsiteY10" fmla="*/ 1026776 h 1169670"/>
              <a:gd name="connsiteX11" fmla="*/ 2609326 w 2752220"/>
              <a:gd name="connsiteY11" fmla="*/ 1169670 h 1169670"/>
              <a:gd name="connsiteX12" fmla="*/ 2293517 w 2752220"/>
              <a:gd name="connsiteY12" fmla="*/ 1169670 h 1169670"/>
              <a:gd name="connsiteX13" fmla="*/ 1605462 w 2752220"/>
              <a:gd name="connsiteY13" fmla="*/ 1169670 h 1169670"/>
              <a:gd name="connsiteX14" fmla="*/ 1605462 w 2752220"/>
              <a:gd name="connsiteY14" fmla="*/ 1169670 h 1169670"/>
              <a:gd name="connsiteX15" fmla="*/ 142894 w 2752220"/>
              <a:gd name="connsiteY15" fmla="*/ 1169670 h 1169670"/>
              <a:gd name="connsiteX16" fmla="*/ 0 w 2752220"/>
              <a:gd name="connsiteY16" fmla="*/ 1026776 h 1169670"/>
              <a:gd name="connsiteX17" fmla="*/ 0 w 2752220"/>
              <a:gd name="connsiteY17" fmla="*/ 669550 h 1169670"/>
              <a:gd name="connsiteX18" fmla="*/ 0 w 2752220"/>
              <a:gd name="connsiteY18" fmla="*/ 455213 h 1169670"/>
              <a:gd name="connsiteX19" fmla="*/ 0 w 2752220"/>
              <a:gd name="connsiteY19" fmla="*/ 455213 h 1169670"/>
              <a:gd name="connsiteX20" fmla="*/ 0 w 2752220"/>
              <a:gd name="connsiteY20" fmla="*/ 455216 h 1169670"/>
              <a:gd name="connsiteX0" fmla="*/ 0 w 2752220"/>
              <a:gd name="connsiteY0" fmla="*/ 455216 h 1169670"/>
              <a:gd name="connsiteX1" fmla="*/ 142894 w 2752220"/>
              <a:gd name="connsiteY1" fmla="*/ 312322 h 1169670"/>
              <a:gd name="connsiteX2" fmla="*/ 1566609 w 2752220"/>
              <a:gd name="connsiteY2" fmla="*/ 312322 h 1169670"/>
              <a:gd name="connsiteX3" fmla="*/ 1533609 w 2752220"/>
              <a:gd name="connsiteY3" fmla="*/ 0 h 1169670"/>
              <a:gd name="connsiteX4" fmla="*/ 2032260 w 2752220"/>
              <a:gd name="connsiteY4" fmla="*/ 312321 h 1169670"/>
              <a:gd name="connsiteX5" fmla="*/ 2609326 w 2752220"/>
              <a:gd name="connsiteY5" fmla="*/ 312322 h 1169670"/>
              <a:gd name="connsiteX6" fmla="*/ 2752220 w 2752220"/>
              <a:gd name="connsiteY6" fmla="*/ 455216 h 1169670"/>
              <a:gd name="connsiteX7" fmla="*/ 2752220 w 2752220"/>
              <a:gd name="connsiteY7" fmla="*/ 455213 h 1169670"/>
              <a:gd name="connsiteX8" fmla="*/ 2752220 w 2752220"/>
              <a:gd name="connsiteY8" fmla="*/ 455213 h 1169670"/>
              <a:gd name="connsiteX9" fmla="*/ 2752220 w 2752220"/>
              <a:gd name="connsiteY9" fmla="*/ 669550 h 1169670"/>
              <a:gd name="connsiteX10" fmla="*/ 2752220 w 2752220"/>
              <a:gd name="connsiteY10" fmla="*/ 1026776 h 1169670"/>
              <a:gd name="connsiteX11" fmla="*/ 2609326 w 2752220"/>
              <a:gd name="connsiteY11" fmla="*/ 1169670 h 1169670"/>
              <a:gd name="connsiteX12" fmla="*/ 2293517 w 2752220"/>
              <a:gd name="connsiteY12" fmla="*/ 1169670 h 1169670"/>
              <a:gd name="connsiteX13" fmla="*/ 1605462 w 2752220"/>
              <a:gd name="connsiteY13" fmla="*/ 1169670 h 1169670"/>
              <a:gd name="connsiteX14" fmla="*/ 1605462 w 2752220"/>
              <a:gd name="connsiteY14" fmla="*/ 1169670 h 1169670"/>
              <a:gd name="connsiteX15" fmla="*/ 142894 w 2752220"/>
              <a:gd name="connsiteY15" fmla="*/ 1169670 h 1169670"/>
              <a:gd name="connsiteX16" fmla="*/ 0 w 2752220"/>
              <a:gd name="connsiteY16" fmla="*/ 1026776 h 1169670"/>
              <a:gd name="connsiteX17" fmla="*/ 0 w 2752220"/>
              <a:gd name="connsiteY17" fmla="*/ 669550 h 1169670"/>
              <a:gd name="connsiteX18" fmla="*/ 0 w 2752220"/>
              <a:gd name="connsiteY18" fmla="*/ 455213 h 1169670"/>
              <a:gd name="connsiteX19" fmla="*/ 0 w 2752220"/>
              <a:gd name="connsiteY19" fmla="*/ 455213 h 1169670"/>
              <a:gd name="connsiteX20" fmla="*/ 0 w 2752220"/>
              <a:gd name="connsiteY20" fmla="*/ 455216 h 1169670"/>
              <a:gd name="connsiteX0" fmla="*/ 0 w 2752220"/>
              <a:gd name="connsiteY0" fmla="*/ 455216 h 1169670"/>
              <a:gd name="connsiteX1" fmla="*/ 142894 w 2752220"/>
              <a:gd name="connsiteY1" fmla="*/ 312322 h 1169670"/>
              <a:gd name="connsiteX2" fmla="*/ 1452073 w 2752220"/>
              <a:gd name="connsiteY2" fmla="*/ 312322 h 1169670"/>
              <a:gd name="connsiteX3" fmla="*/ 1533609 w 2752220"/>
              <a:gd name="connsiteY3" fmla="*/ 0 h 1169670"/>
              <a:gd name="connsiteX4" fmla="*/ 2032260 w 2752220"/>
              <a:gd name="connsiteY4" fmla="*/ 312321 h 1169670"/>
              <a:gd name="connsiteX5" fmla="*/ 2609326 w 2752220"/>
              <a:gd name="connsiteY5" fmla="*/ 312322 h 1169670"/>
              <a:gd name="connsiteX6" fmla="*/ 2752220 w 2752220"/>
              <a:gd name="connsiteY6" fmla="*/ 455216 h 1169670"/>
              <a:gd name="connsiteX7" fmla="*/ 2752220 w 2752220"/>
              <a:gd name="connsiteY7" fmla="*/ 455213 h 1169670"/>
              <a:gd name="connsiteX8" fmla="*/ 2752220 w 2752220"/>
              <a:gd name="connsiteY8" fmla="*/ 455213 h 1169670"/>
              <a:gd name="connsiteX9" fmla="*/ 2752220 w 2752220"/>
              <a:gd name="connsiteY9" fmla="*/ 669550 h 1169670"/>
              <a:gd name="connsiteX10" fmla="*/ 2752220 w 2752220"/>
              <a:gd name="connsiteY10" fmla="*/ 1026776 h 1169670"/>
              <a:gd name="connsiteX11" fmla="*/ 2609326 w 2752220"/>
              <a:gd name="connsiteY11" fmla="*/ 1169670 h 1169670"/>
              <a:gd name="connsiteX12" fmla="*/ 2293517 w 2752220"/>
              <a:gd name="connsiteY12" fmla="*/ 1169670 h 1169670"/>
              <a:gd name="connsiteX13" fmla="*/ 1605462 w 2752220"/>
              <a:gd name="connsiteY13" fmla="*/ 1169670 h 1169670"/>
              <a:gd name="connsiteX14" fmla="*/ 1605462 w 2752220"/>
              <a:gd name="connsiteY14" fmla="*/ 1169670 h 1169670"/>
              <a:gd name="connsiteX15" fmla="*/ 142894 w 2752220"/>
              <a:gd name="connsiteY15" fmla="*/ 1169670 h 1169670"/>
              <a:gd name="connsiteX16" fmla="*/ 0 w 2752220"/>
              <a:gd name="connsiteY16" fmla="*/ 1026776 h 1169670"/>
              <a:gd name="connsiteX17" fmla="*/ 0 w 2752220"/>
              <a:gd name="connsiteY17" fmla="*/ 669550 h 1169670"/>
              <a:gd name="connsiteX18" fmla="*/ 0 w 2752220"/>
              <a:gd name="connsiteY18" fmla="*/ 455213 h 1169670"/>
              <a:gd name="connsiteX19" fmla="*/ 0 w 2752220"/>
              <a:gd name="connsiteY19" fmla="*/ 455213 h 1169670"/>
              <a:gd name="connsiteX20" fmla="*/ 0 w 2752220"/>
              <a:gd name="connsiteY20" fmla="*/ 455216 h 1169670"/>
              <a:gd name="connsiteX0" fmla="*/ 0 w 2752220"/>
              <a:gd name="connsiteY0" fmla="*/ 455216 h 1169670"/>
              <a:gd name="connsiteX1" fmla="*/ 142894 w 2752220"/>
              <a:gd name="connsiteY1" fmla="*/ 312322 h 1169670"/>
              <a:gd name="connsiteX2" fmla="*/ 1452073 w 2752220"/>
              <a:gd name="connsiteY2" fmla="*/ 312322 h 1169670"/>
              <a:gd name="connsiteX3" fmla="*/ 1533609 w 2752220"/>
              <a:gd name="connsiteY3" fmla="*/ 0 h 1169670"/>
              <a:gd name="connsiteX4" fmla="*/ 1736378 w 2752220"/>
              <a:gd name="connsiteY4" fmla="*/ 306793 h 1169670"/>
              <a:gd name="connsiteX5" fmla="*/ 2609326 w 2752220"/>
              <a:gd name="connsiteY5" fmla="*/ 312322 h 1169670"/>
              <a:gd name="connsiteX6" fmla="*/ 2752220 w 2752220"/>
              <a:gd name="connsiteY6" fmla="*/ 455216 h 1169670"/>
              <a:gd name="connsiteX7" fmla="*/ 2752220 w 2752220"/>
              <a:gd name="connsiteY7" fmla="*/ 455213 h 1169670"/>
              <a:gd name="connsiteX8" fmla="*/ 2752220 w 2752220"/>
              <a:gd name="connsiteY8" fmla="*/ 455213 h 1169670"/>
              <a:gd name="connsiteX9" fmla="*/ 2752220 w 2752220"/>
              <a:gd name="connsiteY9" fmla="*/ 669550 h 1169670"/>
              <a:gd name="connsiteX10" fmla="*/ 2752220 w 2752220"/>
              <a:gd name="connsiteY10" fmla="*/ 1026776 h 1169670"/>
              <a:gd name="connsiteX11" fmla="*/ 2609326 w 2752220"/>
              <a:gd name="connsiteY11" fmla="*/ 1169670 h 1169670"/>
              <a:gd name="connsiteX12" fmla="*/ 2293517 w 2752220"/>
              <a:gd name="connsiteY12" fmla="*/ 1169670 h 1169670"/>
              <a:gd name="connsiteX13" fmla="*/ 1605462 w 2752220"/>
              <a:gd name="connsiteY13" fmla="*/ 1169670 h 1169670"/>
              <a:gd name="connsiteX14" fmla="*/ 1605462 w 2752220"/>
              <a:gd name="connsiteY14" fmla="*/ 1169670 h 1169670"/>
              <a:gd name="connsiteX15" fmla="*/ 142894 w 2752220"/>
              <a:gd name="connsiteY15" fmla="*/ 1169670 h 1169670"/>
              <a:gd name="connsiteX16" fmla="*/ 0 w 2752220"/>
              <a:gd name="connsiteY16" fmla="*/ 1026776 h 1169670"/>
              <a:gd name="connsiteX17" fmla="*/ 0 w 2752220"/>
              <a:gd name="connsiteY17" fmla="*/ 669550 h 1169670"/>
              <a:gd name="connsiteX18" fmla="*/ 0 w 2752220"/>
              <a:gd name="connsiteY18" fmla="*/ 455213 h 1169670"/>
              <a:gd name="connsiteX19" fmla="*/ 0 w 2752220"/>
              <a:gd name="connsiteY19" fmla="*/ 455213 h 1169670"/>
              <a:gd name="connsiteX20" fmla="*/ 0 w 2752220"/>
              <a:gd name="connsiteY20" fmla="*/ 455216 h 1169670"/>
              <a:gd name="connsiteX0" fmla="*/ 0 w 2752220"/>
              <a:gd name="connsiteY0" fmla="*/ 455216 h 1169670"/>
              <a:gd name="connsiteX1" fmla="*/ 142894 w 2752220"/>
              <a:gd name="connsiteY1" fmla="*/ 312322 h 1169670"/>
              <a:gd name="connsiteX2" fmla="*/ 1452073 w 2752220"/>
              <a:gd name="connsiteY2" fmla="*/ 312322 h 1169670"/>
              <a:gd name="connsiteX3" fmla="*/ 1533609 w 2752220"/>
              <a:gd name="connsiteY3" fmla="*/ 0 h 1169670"/>
              <a:gd name="connsiteX4" fmla="*/ 1722061 w 2752220"/>
              <a:gd name="connsiteY4" fmla="*/ 323379 h 1169670"/>
              <a:gd name="connsiteX5" fmla="*/ 2609326 w 2752220"/>
              <a:gd name="connsiteY5" fmla="*/ 312322 h 1169670"/>
              <a:gd name="connsiteX6" fmla="*/ 2752220 w 2752220"/>
              <a:gd name="connsiteY6" fmla="*/ 455216 h 1169670"/>
              <a:gd name="connsiteX7" fmla="*/ 2752220 w 2752220"/>
              <a:gd name="connsiteY7" fmla="*/ 455213 h 1169670"/>
              <a:gd name="connsiteX8" fmla="*/ 2752220 w 2752220"/>
              <a:gd name="connsiteY8" fmla="*/ 455213 h 1169670"/>
              <a:gd name="connsiteX9" fmla="*/ 2752220 w 2752220"/>
              <a:gd name="connsiteY9" fmla="*/ 669550 h 1169670"/>
              <a:gd name="connsiteX10" fmla="*/ 2752220 w 2752220"/>
              <a:gd name="connsiteY10" fmla="*/ 1026776 h 1169670"/>
              <a:gd name="connsiteX11" fmla="*/ 2609326 w 2752220"/>
              <a:gd name="connsiteY11" fmla="*/ 1169670 h 1169670"/>
              <a:gd name="connsiteX12" fmla="*/ 2293517 w 2752220"/>
              <a:gd name="connsiteY12" fmla="*/ 1169670 h 1169670"/>
              <a:gd name="connsiteX13" fmla="*/ 1605462 w 2752220"/>
              <a:gd name="connsiteY13" fmla="*/ 1169670 h 1169670"/>
              <a:gd name="connsiteX14" fmla="*/ 1605462 w 2752220"/>
              <a:gd name="connsiteY14" fmla="*/ 1169670 h 1169670"/>
              <a:gd name="connsiteX15" fmla="*/ 142894 w 2752220"/>
              <a:gd name="connsiteY15" fmla="*/ 1169670 h 1169670"/>
              <a:gd name="connsiteX16" fmla="*/ 0 w 2752220"/>
              <a:gd name="connsiteY16" fmla="*/ 1026776 h 1169670"/>
              <a:gd name="connsiteX17" fmla="*/ 0 w 2752220"/>
              <a:gd name="connsiteY17" fmla="*/ 669550 h 1169670"/>
              <a:gd name="connsiteX18" fmla="*/ 0 w 2752220"/>
              <a:gd name="connsiteY18" fmla="*/ 455213 h 1169670"/>
              <a:gd name="connsiteX19" fmla="*/ 0 w 2752220"/>
              <a:gd name="connsiteY19" fmla="*/ 455213 h 1169670"/>
              <a:gd name="connsiteX20" fmla="*/ 0 w 2752220"/>
              <a:gd name="connsiteY20" fmla="*/ 455216 h 1169670"/>
              <a:gd name="connsiteX0" fmla="*/ 0 w 2752220"/>
              <a:gd name="connsiteY0" fmla="*/ 455216 h 1169670"/>
              <a:gd name="connsiteX1" fmla="*/ 142894 w 2752220"/>
              <a:gd name="connsiteY1" fmla="*/ 312322 h 1169670"/>
              <a:gd name="connsiteX2" fmla="*/ 1452073 w 2752220"/>
              <a:gd name="connsiteY2" fmla="*/ 312322 h 1169670"/>
              <a:gd name="connsiteX3" fmla="*/ 1533609 w 2752220"/>
              <a:gd name="connsiteY3" fmla="*/ 0 h 1169670"/>
              <a:gd name="connsiteX4" fmla="*/ 1722061 w 2752220"/>
              <a:gd name="connsiteY4" fmla="*/ 323379 h 1169670"/>
              <a:gd name="connsiteX5" fmla="*/ 2609326 w 2752220"/>
              <a:gd name="connsiteY5" fmla="*/ 312322 h 1169670"/>
              <a:gd name="connsiteX6" fmla="*/ 2752220 w 2752220"/>
              <a:gd name="connsiteY6" fmla="*/ 455216 h 1169670"/>
              <a:gd name="connsiteX7" fmla="*/ 2752220 w 2752220"/>
              <a:gd name="connsiteY7" fmla="*/ 455213 h 1169670"/>
              <a:gd name="connsiteX8" fmla="*/ 2752220 w 2752220"/>
              <a:gd name="connsiteY8" fmla="*/ 455213 h 1169670"/>
              <a:gd name="connsiteX9" fmla="*/ 2752220 w 2752220"/>
              <a:gd name="connsiteY9" fmla="*/ 669550 h 1169670"/>
              <a:gd name="connsiteX10" fmla="*/ 2752220 w 2752220"/>
              <a:gd name="connsiteY10" fmla="*/ 1026776 h 1169670"/>
              <a:gd name="connsiteX11" fmla="*/ 2609326 w 2752220"/>
              <a:gd name="connsiteY11" fmla="*/ 1169670 h 1169670"/>
              <a:gd name="connsiteX12" fmla="*/ 2293517 w 2752220"/>
              <a:gd name="connsiteY12" fmla="*/ 1169670 h 1169670"/>
              <a:gd name="connsiteX13" fmla="*/ 1605462 w 2752220"/>
              <a:gd name="connsiteY13" fmla="*/ 1169670 h 1169670"/>
              <a:gd name="connsiteX14" fmla="*/ 1605462 w 2752220"/>
              <a:gd name="connsiteY14" fmla="*/ 1169670 h 1169670"/>
              <a:gd name="connsiteX15" fmla="*/ 142894 w 2752220"/>
              <a:gd name="connsiteY15" fmla="*/ 1169670 h 1169670"/>
              <a:gd name="connsiteX16" fmla="*/ 0 w 2752220"/>
              <a:gd name="connsiteY16" fmla="*/ 1026776 h 1169670"/>
              <a:gd name="connsiteX17" fmla="*/ 0 w 2752220"/>
              <a:gd name="connsiteY17" fmla="*/ 669550 h 1169670"/>
              <a:gd name="connsiteX18" fmla="*/ 0 w 2752220"/>
              <a:gd name="connsiteY18" fmla="*/ 455213 h 1169670"/>
              <a:gd name="connsiteX19" fmla="*/ 0 w 2752220"/>
              <a:gd name="connsiteY19" fmla="*/ 455213 h 1169670"/>
              <a:gd name="connsiteX20" fmla="*/ 0 w 2752220"/>
              <a:gd name="connsiteY20" fmla="*/ 455216 h 1169670"/>
              <a:gd name="connsiteX0" fmla="*/ 0 w 2752220"/>
              <a:gd name="connsiteY0" fmla="*/ 455216 h 1169670"/>
              <a:gd name="connsiteX1" fmla="*/ 142894 w 2752220"/>
              <a:gd name="connsiteY1" fmla="*/ 312322 h 1169670"/>
              <a:gd name="connsiteX2" fmla="*/ 1452073 w 2752220"/>
              <a:gd name="connsiteY2" fmla="*/ 312322 h 1169670"/>
              <a:gd name="connsiteX3" fmla="*/ 1533609 w 2752220"/>
              <a:gd name="connsiteY3" fmla="*/ 0 h 1169670"/>
              <a:gd name="connsiteX4" fmla="*/ 1722061 w 2752220"/>
              <a:gd name="connsiteY4" fmla="*/ 312321 h 1169670"/>
              <a:gd name="connsiteX5" fmla="*/ 2609326 w 2752220"/>
              <a:gd name="connsiteY5" fmla="*/ 312322 h 1169670"/>
              <a:gd name="connsiteX6" fmla="*/ 2752220 w 2752220"/>
              <a:gd name="connsiteY6" fmla="*/ 455216 h 1169670"/>
              <a:gd name="connsiteX7" fmla="*/ 2752220 w 2752220"/>
              <a:gd name="connsiteY7" fmla="*/ 455213 h 1169670"/>
              <a:gd name="connsiteX8" fmla="*/ 2752220 w 2752220"/>
              <a:gd name="connsiteY8" fmla="*/ 455213 h 1169670"/>
              <a:gd name="connsiteX9" fmla="*/ 2752220 w 2752220"/>
              <a:gd name="connsiteY9" fmla="*/ 669550 h 1169670"/>
              <a:gd name="connsiteX10" fmla="*/ 2752220 w 2752220"/>
              <a:gd name="connsiteY10" fmla="*/ 1026776 h 1169670"/>
              <a:gd name="connsiteX11" fmla="*/ 2609326 w 2752220"/>
              <a:gd name="connsiteY11" fmla="*/ 1169670 h 1169670"/>
              <a:gd name="connsiteX12" fmla="*/ 2293517 w 2752220"/>
              <a:gd name="connsiteY12" fmla="*/ 1169670 h 1169670"/>
              <a:gd name="connsiteX13" fmla="*/ 1605462 w 2752220"/>
              <a:gd name="connsiteY13" fmla="*/ 1169670 h 1169670"/>
              <a:gd name="connsiteX14" fmla="*/ 1605462 w 2752220"/>
              <a:gd name="connsiteY14" fmla="*/ 1169670 h 1169670"/>
              <a:gd name="connsiteX15" fmla="*/ 142894 w 2752220"/>
              <a:gd name="connsiteY15" fmla="*/ 1169670 h 1169670"/>
              <a:gd name="connsiteX16" fmla="*/ 0 w 2752220"/>
              <a:gd name="connsiteY16" fmla="*/ 1026776 h 1169670"/>
              <a:gd name="connsiteX17" fmla="*/ 0 w 2752220"/>
              <a:gd name="connsiteY17" fmla="*/ 669550 h 1169670"/>
              <a:gd name="connsiteX18" fmla="*/ 0 w 2752220"/>
              <a:gd name="connsiteY18" fmla="*/ 455213 h 1169670"/>
              <a:gd name="connsiteX19" fmla="*/ 0 w 2752220"/>
              <a:gd name="connsiteY19" fmla="*/ 455213 h 1169670"/>
              <a:gd name="connsiteX20" fmla="*/ 0 w 2752220"/>
              <a:gd name="connsiteY20" fmla="*/ 455216 h 1169670"/>
              <a:gd name="connsiteX0" fmla="*/ 0 w 2752220"/>
              <a:gd name="connsiteY0" fmla="*/ 455216 h 1169670"/>
              <a:gd name="connsiteX1" fmla="*/ 142894 w 2752220"/>
              <a:gd name="connsiteY1" fmla="*/ 312322 h 1169670"/>
              <a:gd name="connsiteX2" fmla="*/ 698261 w 2752220"/>
              <a:gd name="connsiteY2" fmla="*/ 312322 h 1169670"/>
              <a:gd name="connsiteX3" fmla="*/ 1533609 w 2752220"/>
              <a:gd name="connsiteY3" fmla="*/ 0 h 1169670"/>
              <a:gd name="connsiteX4" fmla="*/ 1722061 w 2752220"/>
              <a:gd name="connsiteY4" fmla="*/ 312321 h 1169670"/>
              <a:gd name="connsiteX5" fmla="*/ 2609326 w 2752220"/>
              <a:gd name="connsiteY5" fmla="*/ 312322 h 1169670"/>
              <a:gd name="connsiteX6" fmla="*/ 2752220 w 2752220"/>
              <a:gd name="connsiteY6" fmla="*/ 455216 h 1169670"/>
              <a:gd name="connsiteX7" fmla="*/ 2752220 w 2752220"/>
              <a:gd name="connsiteY7" fmla="*/ 455213 h 1169670"/>
              <a:gd name="connsiteX8" fmla="*/ 2752220 w 2752220"/>
              <a:gd name="connsiteY8" fmla="*/ 455213 h 1169670"/>
              <a:gd name="connsiteX9" fmla="*/ 2752220 w 2752220"/>
              <a:gd name="connsiteY9" fmla="*/ 669550 h 1169670"/>
              <a:gd name="connsiteX10" fmla="*/ 2752220 w 2752220"/>
              <a:gd name="connsiteY10" fmla="*/ 1026776 h 1169670"/>
              <a:gd name="connsiteX11" fmla="*/ 2609326 w 2752220"/>
              <a:gd name="connsiteY11" fmla="*/ 1169670 h 1169670"/>
              <a:gd name="connsiteX12" fmla="*/ 2293517 w 2752220"/>
              <a:gd name="connsiteY12" fmla="*/ 1169670 h 1169670"/>
              <a:gd name="connsiteX13" fmla="*/ 1605462 w 2752220"/>
              <a:gd name="connsiteY13" fmla="*/ 1169670 h 1169670"/>
              <a:gd name="connsiteX14" fmla="*/ 1605462 w 2752220"/>
              <a:gd name="connsiteY14" fmla="*/ 1169670 h 1169670"/>
              <a:gd name="connsiteX15" fmla="*/ 142894 w 2752220"/>
              <a:gd name="connsiteY15" fmla="*/ 1169670 h 1169670"/>
              <a:gd name="connsiteX16" fmla="*/ 0 w 2752220"/>
              <a:gd name="connsiteY16" fmla="*/ 1026776 h 1169670"/>
              <a:gd name="connsiteX17" fmla="*/ 0 w 2752220"/>
              <a:gd name="connsiteY17" fmla="*/ 669550 h 1169670"/>
              <a:gd name="connsiteX18" fmla="*/ 0 w 2752220"/>
              <a:gd name="connsiteY18" fmla="*/ 455213 h 1169670"/>
              <a:gd name="connsiteX19" fmla="*/ 0 w 2752220"/>
              <a:gd name="connsiteY19" fmla="*/ 455213 h 1169670"/>
              <a:gd name="connsiteX20" fmla="*/ 0 w 2752220"/>
              <a:gd name="connsiteY20" fmla="*/ 455216 h 1169670"/>
              <a:gd name="connsiteX0" fmla="*/ 0 w 2752220"/>
              <a:gd name="connsiteY0" fmla="*/ 440950 h 1155404"/>
              <a:gd name="connsiteX1" fmla="*/ 142894 w 2752220"/>
              <a:gd name="connsiteY1" fmla="*/ 298056 h 1155404"/>
              <a:gd name="connsiteX2" fmla="*/ 698261 w 2752220"/>
              <a:gd name="connsiteY2" fmla="*/ 298056 h 1155404"/>
              <a:gd name="connsiteX3" fmla="*/ 943669 w 2752220"/>
              <a:gd name="connsiteY3" fmla="*/ 0 h 1155404"/>
              <a:gd name="connsiteX4" fmla="*/ 1722061 w 2752220"/>
              <a:gd name="connsiteY4" fmla="*/ 298055 h 1155404"/>
              <a:gd name="connsiteX5" fmla="*/ 2609326 w 2752220"/>
              <a:gd name="connsiteY5" fmla="*/ 298056 h 1155404"/>
              <a:gd name="connsiteX6" fmla="*/ 2752220 w 2752220"/>
              <a:gd name="connsiteY6" fmla="*/ 440950 h 1155404"/>
              <a:gd name="connsiteX7" fmla="*/ 2752220 w 2752220"/>
              <a:gd name="connsiteY7" fmla="*/ 440947 h 1155404"/>
              <a:gd name="connsiteX8" fmla="*/ 2752220 w 2752220"/>
              <a:gd name="connsiteY8" fmla="*/ 440947 h 1155404"/>
              <a:gd name="connsiteX9" fmla="*/ 2752220 w 2752220"/>
              <a:gd name="connsiteY9" fmla="*/ 655284 h 1155404"/>
              <a:gd name="connsiteX10" fmla="*/ 2752220 w 2752220"/>
              <a:gd name="connsiteY10" fmla="*/ 1012510 h 1155404"/>
              <a:gd name="connsiteX11" fmla="*/ 2609326 w 2752220"/>
              <a:gd name="connsiteY11" fmla="*/ 1155404 h 1155404"/>
              <a:gd name="connsiteX12" fmla="*/ 2293517 w 2752220"/>
              <a:gd name="connsiteY12" fmla="*/ 1155404 h 1155404"/>
              <a:gd name="connsiteX13" fmla="*/ 1605462 w 2752220"/>
              <a:gd name="connsiteY13" fmla="*/ 1155404 h 1155404"/>
              <a:gd name="connsiteX14" fmla="*/ 1605462 w 2752220"/>
              <a:gd name="connsiteY14" fmla="*/ 1155404 h 1155404"/>
              <a:gd name="connsiteX15" fmla="*/ 142894 w 2752220"/>
              <a:gd name="connsiteY15" fmla="*/ 1155404 h 1155404"/>
              <a:gd name="connsiteX16" fmla="*/ 0 w 2752220"/>
              <a:gd name="connsiteY16" fmla="*/ 1012510 h 1155404"/>
              <a:gd name="connsiteX17" fmla="*/ 0 w 2752220"/>
              <a:gd name="connsiteY17" fmla="*/ 655284 h 1155404"/>
              <a:gd name="connsiteX18" fmla="*/ 0 w 2752220"/>
              <a:gd name="connsiteY18" fmla="*/ 440947 h 1155404"/>
              <a:gd name="connsiteX19" fmla="*/ 0 w 2752220"/>
              <a:gd name="connsiteY19" fmla="*/ 440947 h 1155404"/>
              <a:gd name="connsiteX20" fmla="*/ 0 w 2752220"/>
              <a:gd name="connsiteY20" fmla="*/ 440950 h 1155404"/>
              <a:gd name="connsiteX0" fmla="*/ 0 w 2752220"/>
              <a:gd name="connsiteY0" fmla="*/ 440950 h 1155404"/>
              <a:gd name="connsiteX1" fmla="*/ 142894 w 2752220"/>
              <a:gd name="connsiteY1" fmla="*/ 298056 h 1155404"/>
              <a:gd name="connsiteX2" fmla="*/ 698261 w 2752220"/>
              <a:gd name="connsiteY2" fmla="*/ 298056 h 1155404"/>
              <a:gd name="connsiteX3" fmla="*/ 943669 w 2752220"/>
              <a:gd name="connsiteY3" fmla="*/ 0 h 1155404"/>
              <a:gd name="connsiteX4" fmla="*/ 1038168 w 2752220"/>
              <a:gd name="connsiteY4" fmla="*/ 298055 h 1155404"/>
              <a:gd name="connsiteX5" fmla="*/ 2609326 w 2752220"/>
              <a:gd name="connsiteY5" fmla="*/ 298056 h 1155404"/>
              <a:gd name="connsiteX6" fmla="*/ 2752220 w 2752220"/>
              <a:gd name="connsiteY6" fmla="*/ 440950 h 1155404"/>
              <a:gd name="connsiteX7" fmla="*/ 2752220 w 2752220"/>
              <a:gd name="connsiteY7" fmla="*/ 440947 h 1155404"/>
              <a:gd name="connsiteX8" fmla="*/ 2752220 w 2752220"/>
              <a:gd name="connsiteY8" fmla="*/ 440947 h 1155404"/>
              <a:gd name="connsiteX9" fmla="*/ 2752220 w 2752220"/>
              <a:gd name="connsiteY9" fmla="*/ 655284 h 1155404"/>
              <a:gd name="connsiteX10" fmla="*/ 2752220 w 2752220"/>
              <a:gd name="connsiteY10" fmla="*/ 1012510 h 1155404"/>
              <a:gd name="connsiteX11" fmla="*/ 2609326 w 2752220"/>
              <a:gd name="connsiteY11" fmla="*/ 1155404 h 1155404"/>
              <a:gd name="connsiteX12" fmla="*/ 2293517 w 2752220"/>
              <a:gd name="connsiteY12" fmla="*/ 1155404 h 1155404"/>
              <a:gd name="connsiteX13" fmla="*/ 1605462 w 2752220"/>
              <a:gd name="connsiteY13" fmla="*/ 1155404 h 1155404"/>
              <a:gd name="connsiteX14" fmla="*/ 1605462 w 2752220"/>
              <a:gd name="connsiteY14" fmla="*/ 1155404 h 1155404"/>
              <a:gd name="connsiteX15" fmla="*/ 142894 w 2752220"/>
              <a:gd name="connsiteY15" fmla="*/ 1155404 h 1155404"/>
              <a:gd name="connsiteX16" fmla="*/ 0 w 2752220"/>
              <a:gd name="connsiteY16" fmla="*/ 1012510 h 1155404"/>
              <a:gd name="connsiteX17" fmla="*/ 0 w 2752220"/>
              <a:gd name="connsiteY17" fmla="*/ 655284 h 1155404"/>
              <a:gd name="connsiteX18" fmla="*/ 0 w 2752220"/>
              <a:gd name="connsiteY18" fmla="*/ 440947 h 1155404"/>
              <a:gd name="connsiteX19" fmla="*/ 0 w 2752220"/>
              <a:gd name="connsiteY19" fmla="*/ 440947 h 1155404"/>
              <a:gd name="connsiteX20" fmla="*/ 0 w 2752220"/>
              <a:gd name="connsiteY20" fmla="*/ 440950 h 1155404"/>
              <a:gd name="connsiteX0" fmla="*/ 0 w 2752220"/>
              <a:gd name="connsiteY0" fmla="*/ 440950 h 1155404"/>
              <a:gd name="connsiteX1" fmla="*/ 142894 w 2752220"/>
              <a:gd name="connsiteY1" fmla="*/ 298056 h 1155404"/>
              <a:gd name="connsiteX2" fmla="*/ 875471 w 2752220"/>
              <a:gd name="connsiteY2" fmla="*/ 291835 h 1155404"/>
              <a:gd name="connsiteX3" fmla="*/ 943669 w 2752220"/>
              <a:gd name="connsiteY3" fmla="*/ 0 h 1155404"/>
              <a:gd name="connsiteX4" fmla="*/ 1038168 w 2752220"/>
              <a:gd name="connsiteY4" fmla="*/ 298055 h 1155404"/>
              <a:gd name="connsiteX5" fmla="*/ 2609326 w 2752220"/>
              <a:gd name="connsiteY5" fmla="*/ 298056 h 1155404"/>
              <a:gd name="connsiteX6" fmla="*/ 2752220 w 2752220"/>
              <a:gd name="connsiteY6" fmla="*/ 440950 h 1155404"/>
              <a:gd name="connsiteX7" fmla="*/ 2752220 w 2752220"/>
              <a:gd name="connsiteY7" fmla="*/ 440947 h 1155404"/>
              <a:gd name="connsiteX8" fmla="*/ 2752220 w 2752220"/>
              <a:gd name="connsiteY8" fmla="*/ 440947 h 1155404"/>
              <a:gd name="connsiteX9" fmla="*/ 2752220 w 2752220"/>
              <a:gd name="connsiteY9" fmla="*/ 655284 h 1155404"/>
              <a:gd name="connsiteX10" fmla="*/ 2752220 w 2752220"/>
              <a:gd name="connsiteY10" fmla="*/ 1012510 h 1155404"/>
              <a:gd name="connsiteX11" fmla="*/ 2609326 w 2752220"/>
              <a:gd name="connsiteY11" fmla="*/ 1155404 h 1155404"/>
              <a:gd name="connsiteX12" fmla="*/ 2293517 w 2752220"/>
              <a:gd name="connsiteY12" fmla="*/ 1155404 h 1155404"/>
              <a:gd name="connsiteX13" fmla="*/ 1605462 w 2752220"/>
              <a:gd name="connsiteY13" fmla="*/ 1155404 h 1155404"/>
              <a:gd name="connsiteX14" fmla="*/ 1605462 w 2752220"/>
              <a:gd name="connsiteY14" fmla="*/ 1155404 h 1155404"/>
              <a:gd name="connsiteX15" fmla="*/ 142894 w 2752220"/>
              <a:gd name="connsiteY15" fmla="*/ 1155404 h 1155404"/>
              <a:gd name="connsiteX16" fmla="*/ 0 w 2752220"/>
              <a:gd name="connsiteY16" fmla="*/ 1012510 h 1155404"/>
              <a:gd name="connsiteX17" fmla="*/ 0 w 2752220"/>
              <a:gd name="connsiteY17" fmla="*/ 655284 h 1155404"/>
              <a:gd name="connsiteX18" fmla="*/ 0 w 2752220"/>
              <a:gd name="connsiteY18" fmla="*/ 440947 h 1155404"/>
              <a:gd name="connsiteX19" fmla="*/ 0 w 2752220"/>
              <a:gd name="connsiteY19" fmla="*/ 440947 h 1155404"/>
              <a:gd name="connsiteX20" fmla="*/ 0 w 2752220"/>
              <a:gd name="connsiteY20" fmla="*/ 440950 h 1155404"/>
              <a:gd name="connsiteX0" fmla="*/ 0 w 2752220"/>
              <a:gd name="connsiteY0" fmla="*/ 440950 h 1155404"/>
              <a:gd name="connsiteX1" fmla="*/ 80958 w 2752220"/>
              <a:gd name="connsiteY1" fmla="*/ 298056 h 1155404"/>
              <a:gd name="connsiteX2" fmla="*/ 875471 w 2752220"/>
              <a:gd name="connsiteY2" fmla="*/ 291835 h 1155404"/>
              <a:gd name="connsiteX3" fmla="*/ 943669 w 2752220"/>
              <a:gd name="connsiteY3" fmla="*/ 0 h 1155404"/>
              <a:gd name="connsiteX4" fmla="*/ 1038168 w 2752220"/>
              <a:gd name="connsiteY4" fmla="*/ 298055 h 1155404"/>
              <a:gd name="connsiteX5" fmla="*/ 2609326 w 2752220"/>
              <a:gd name="connsiteY5" fmla="*/ 298056 h 1155404"/>
              <a:gd name="connsiteX6" fmla="*/ 2752220 w 2752220"/>
              <a:gd name="connsiteY6" fmla="*/ 440950 h 1155404"/>
              <a:gd name="connsiteX7" fmla="*/ 2752220 w 2752220"/>
              <a:gd name="connsiteY7" fmla="*/ 440947 h 1155404"/>
              <a:gd name="connsiteX8" fmla="*/ 2752220 w 2752220"/>
              <a:gd name="connsiteY8" fmla="*/ 440947 h 1155404"/>
              <a:gd name="connsiteX9" fmla="*/ 2752220 w 2752220"/>
              <a:gd name="connsiteY9" fmla="*/ 655284 h 1155404"/>
              <a:gd name="connsiteX10" fmla="*/ 2752220 w 2752220"/>
              <a:gd name="connsiteY10" fmla="*/ 1012510 h 1155404"/>
              <a:gd name="connsiteX11" fmla="*/ 2609326 w 2752220"/>
              <a:gd name="connsiteY11" fmla="*/ 1155404 h 1155404"/>
              <a:gd name="connsiteX12" fmla="*/ 2293517 w 2752220"/>
              <a:gd name="connsiteY12" fmla="*/ 1155404 h 1155404"/>
              <a:gd name="connsiteX13" fmla="*/ 1605462 w 2752220"/>
              <a:gd name="connsiteY13" fmla="*/ 1155404 h 1155404"/>
              <a:gd name="connsiteX14" fmla="*/ 1605462 w 2752220"/>
              <a:gd name="connsiteY14" fmla="*/ 1155404 h 1155404"/>
              <a:gd name="connsiteX15" fmla="*/ 142894 w 2752220"/>
              <a:gd name="connsiteY15" fmla="*/ 1155404 h 1155404"/>
              <a:gd name="connsiteX16" fmla="*/ 0 w 2752220"/>
              <a:gd name="connsiteY16" fmla="*/ 1012510 h 1155404"/>
              <a:gd name="connsiteX17" fmla="*/ 0 w 2752220"/>
              <a:gd name="connsiteY17" fmla="*/ 655284 h 1155404"/>
              <a:gd name="connsiteX18" fmla="*/ 0 w 2752220"/>
              <a:gd name="connsiteY18" fmla="*/ 440947 h 1155404"/>
              <a:gd name="connsiteX19" fmla="*/ 0 w 2752220"/>
              <a:gd name="connsiteY19" fmla="*/ 440947 h 1155404"/>
              <a:gd name="connsiteX20" fmla="*/ 0 w 2752220"/>
              <a:gd name="connsiteY20" fmla="*/ 440950 h 1155404"/>
              <a:gd name="connsiteX0" fmla="*/ 330 w 2752550"/>
              <a:gd name="connsiteY0" fmla="*/ 440950 h 1155404"/>
              <a:gd name="connsiteX1" fmla="*/ 81288 w 2752550"/>
              <a:gd name="connsiteY1" fmla="*/ 298056 h 1155404"/>
              <a:gd name="connsiteX2" fmla="*/ 875801 w 2752550"/>
              <a:gd name="connsiteY2" fmla="*/ 291835 h 1155404"/>
              <a:gd name="connsiteX3" fmla="*/ 943999 w 2752550"/>
              <a:gd name="connsiteY3" fmla="*/ 0 h 1155404"/>
              <a:gd name="connsiteX4" fmla="*/ 1038498 w 2752550"/>
              <a:gd name="connsiteY4" fmla="*/ 298055 h 1155404"/>
              <a:gd name="connsiteX5" fmla="*/ 2609656 w 2752550"/>
              <a:gd name="connsiteY5" fmla="*/ 298056 h 1155404"/>
              <a:gd name="connsiteX6" fmla="*/ 2752550 w 2752550"/>
              <a:gd name="connsiteY6" fmla="*/ 440950 h 1155404"/>
              <a:gd name="connsiteX7" fmla="*/ 2752550 w 2752550"/>
              <a:gd name="connsiteY7" fmla="*/ 440947 h 1155404"/>
              <a:gd name="connsiteX8" fmla="*/ 2752550 w 2752550"/>
              <a:gd name="connsiteY8" fmla="*/ 440947 h 1155404"/>
              <a:gd name="connsiteX9" fmla="*/ 2752550 w 2752550"/>
              <a:gd name="connsiteY9" fmla="*/ 655284 h 1155404"/>
              <a:gd name="connsiteX10" fmla="*/ 2752550 w 2752550"/>
              <a:gd name="connsiteY10" fmla="*/ 1012510 h 1155404"/>
              <a:gd name="connsiteX11" fmla="*/ 2609656 w 2752550"/>
              <a:gd name="connsiteY11" fmla="*/ 1155404 h 1155404"/>
              <a:gd name="connsiteX12" fmla="*/ 2293847 w 2752550"/>
              <a:gd name="connsiteY12" fmla="*/ 1155404 h 1155404"/>
              <a:gd name="connsiteX13" fmla="*/ 1605792 w 2752550"/>
              <a:gd name="connsiteY13" fmla="*/ 1155404 h 1155404"/>
              <a:gd name="connsiteX14" fmla="*/ 1605792 w 2752550"/>
              <a:gd name="connsiteY14" fmla="*/ 1155404 h 1155404"/>
              <a:gd name="connsiteX15" fmla="*/ 70027 w 2752550"/>
              <a:gd name="connsiteY15" fmla="*/ 1155404 h 1155404"/>
              <a:gd name="connsiteX16" fmla="*/ 330 w 2752550"/>
              <a:gd name="connsiteY16" fmla="*/ 1012510 h 1155404"/>
              <a:gd name="connsiteX17" fmla="*/ 330 w 2752550"/>
              <a:gd name="connsiteY17" fmla="*/ 655284 h 1155404"/>
              <a:gd name="connsiteX18" fmla="*/ 330 w 2752550"/>
              <a:gd name="connsiteY18" fmla="*/ 440947 h 1155404"/>
              <a:gd name="connsiteX19" fmla="*/ 330 w 2752550"/>
              <a:gd name="connsiteY19" fmla="*/ 440947 h 1155404"/>
              <a:gd name="connsiteX20" fmla="*/ 330 w 2752550"/>
              <a:gd name="connsiteY20" fmla="*/ 440950 h 1155404"/>
              <a:gd name="connsiteX0" fmla="*/ 330 w 2753207"/>
              <a:gd name="connsiteY0" fmla="*/ 440950 h 1155404"/>
              <a:gd name="connsiteX1" fmla="*/ 81288 w 2753207"/>
              <a:gd name="connsiteY1" fmla="*/ 298056 h 1155404"/>
              <a:gd name="connsiteX2" fmla="*/ 875801 w 2753207"/>
              <a:gd name="connsiteY2" fmla="*/ 291835 h 1155404"/>
              <a:gd name="connsiteX3" fmla="*/ 943999 w 2753207"/>
              <a:gd name="connsiteY3" fmla="*/ 0 h 1155404"/>
              <a:gd name="connsiteX4" fmla="*/ 1038498 w 2753207"/>
              <a:gd name="connsiteY4" fmla="*/ 298055 h 1155404"/>
              <a:gd name="connsiteX5" fmla="*/ 2685669 w 2753207"/>
              <a:gd name="connsiteY5" fmla="*/ 298056 h 1155404"/>
              <a:gd name="connsiteX6" fmla="*/ 2752550 w 2753207"/>
              <a:gd name="connsiteY6" fmla="*/ 440950 h 1155404"/>
              <a:gd name="connsiteX7" fmla="*/ 2752550 w 2753207"/>
              <a:gd name="connsiteY7" fmla="*/ 440947 h 1155404"/>
              <a:gd name="connsiteX8" fmla="*/ 2752550 w 2753207"/>
              <a:gd name="connsiteY8" fmla="*/ 440947 h 1155404"/>
              <a:gd name="connsiteX9" fmla="*/ 2752550 w 2753207"/>
              <a:gd name="connsiteY9" fmla="*/ 655284 h 1155404"/>
              <a:gd name="connsiteX10" fmla="*/ 2752550 w 2753207"/>
              <a:gd name="connsiteY10" fmla="*/ 1012510 h 1155404"/>
              <a:gd name="connsiteX11" fmla="*/ 2609656 w 2753207"/>
              <a:gd name="connsiteY11" fmla="*/ 1155404 h 1155404"/>
              <a:gd name="connsiteX12" fmla="*/ 2293847 w 2753207"/>
              <a:gd name="connsiteY12" fmla="*/ 1155404 h 1155404"/>
              <a:gd name="connsiteX13" fmla="*/ 1605792 w 2753207"/>
              <a:gd name="connsiteY13" fmla="*/ 1155404 h 1155404"/>
              <a:gd name="connsiteX14" fmla="*/ 1605792 w 2753207"/>
              <a:gd name="connsiteY14" fmla="*/ 1155404 h 1155404"/>
              <a:gd name="connsiteX15" fmla="*/ 70027 w 2753207"/>
              <a:gd name="connsiteY15" fmla="*/ 1155404 h 1155404"/>
              <a:gd name="connsiteX16" fmla="*/ 330 w 2753207"/>
              <a:gd name="connsiteY16" fmla="*/ 1012510 h 1155404"/>
              <a:gd name="connsiteX17" fmla="*/ 330 w 2753207"/>
              <a:gd name="connsiteY17" fmla="*/ 655284 h 1155404"/>
              <a:gd name="connsiteX18" fmla="*/ 330 w 2753207"/>
              <a:gd name="connsiteY18" fmla="*/ 440947 h 1155404"/>
              <a:gd name="connsiteX19" fmla="*/ 330 w 2753207"/>
              <a:gd name="connsiteY19" fmla="*/ 440947 h 1155404"/>
              <a:gd name="connsiteX20" fmla="*/ 330 w 2753207"/>
              <a:gd name="connsiteY20" fmla="*/ 440950 h 1155404"/>
              <a:gd name="connsiteX0" fmla="*/ 330 w 2753207"/>
              <a:gd name="connsiteY0" fmla="*/ 440950 h 1155404"/>
              <a:gd name="connsiteX1" fmla="*/ 81288 w 2753207"/>
              <a:gd name="connsiteY1" fmla="*/ 298056 h 1155404"/>
              <a:gd name="connsiteX2" fmla="*/ 875801 w 2753207"/>
              <a:gd name="connsiteY2" fmla="*/ 291835 h 1155404"/>
              <a:gd name="connsiteX3" fmla="*/ 943999 w 2753207"/>
              <a:gd name="connsiteY3" fmla="*/ 0 h 1155404"/>
              <a:gd name="connsiteX4" fmla="*/ 1038498 w 2753207"/>
              <a:gd name="connsiteY4" fmla="*/ 298055 h 1155404"/>
              <a:gd name="connsiteX5" fmla="*/ 2685669 w 2753207"/>
              <a:gd name="connsiteY5" fmla="*/ 298056 h 1155404"/>
              <a:gd name="connsiteX6" fmla="*/ 2752550 w 2753207"/>
              <a:gd name="connsiteY6" fmla="*/ 440950 h 1155404"/>
              <a:gd name="connsiteX7" fmla="*/ 2752550 w 2753207"/>
              <a:gd name="connsiteY7" fmla="*/ 440947 h 1155404"/>
              <a:gd name="connsiteX8" fmla="*/ 2752550 w 2753207"/>
              <a:gd name="connsiteY8" fmla="*/ 440947 h 1155404"/>
              <a:gd name="connsiteX9" fmla="*/ 2752550 w 2753207"/>
              <a:gd name="connsiteY9" fmla="*/ 655284 h 1155404"/>
              <a:gd name="connsiteX10" fmla="*/ 2752550 w 2753207"/>
              <a:gd name="connsiteY10" fmla="*/ 1012510 h 1155404"/>
              <a:gd name="connsiteX11" fmla="*/ 2682853 w 2753207"/>
              <a:gd name="connsiteY11" fmla="*/ 1155404 h 1155404"/>
              <a:gd name="connsiteX12" fmla="*/ 2293847 w 2753207"/>
              <a:gd name="connsiteY12" fmla="*/ 1155404 h 1155404"/>
              <a:gd name="connsiteX13" fmla="*/ 1605792 w 2753207"/>
              <a:gd name="connsiteY13" fmla="*/ 1155404 h 1155404"/>
              <a:gd name="connsiteX14" fmla="*/ 1605792 w 2753207"/>
              <a:gd name="connsiteY14" fmla="*/ 1155404 h 1155404"/>
              <a:gd name="connsiteX15" fmla="*/ 70027 w 2753207"/>
              <a:gd name="connsiteY15" fmla="*/ 1155404 h 1155404"/>
              <a:gd name="connsiteX16" fmla="*/ 330 w 2753207"/>
              <a:gd name="connsiteY16" fmla="*/ 1012510 h 1155404"/>
              <a:gd name="connsiteX17" fmla="*/ 330 w 2753207"/>
              <a:gd name="connsiteY17" fmla="*/ 655284 h 1155404"/>
              <a:gd name="connsiteX18" fmla="*/ 330 w 2753207"/>
              <a:gd name="connsiteY18" fmla="*/ 440947 h 1155404"/>
              <a:gd name="connsiteX19" fmla="*/ 330 w 2753207"/>
              <a:gd name="connsiteY19" fmla="*/ 440947 h 1155404"/>
              <a:gd name="connsiteX20" fmla="*/ 330 w 2753207"/>
              <a:gd name="connsiteY20" fmla="*/ 440950 h 1155404"/>
              <a:gd name="connsiteX0" fmla="*/ 330 w 2753207"/>
              <a:gd name="connsiteY0" fmla="*/ 555465 h 1269919"/>
              <a:gd name="connsiteX1" fmla="*/ 81288 w 2753207"/>
              <a:gd name="connsiteY1" fmla="*/ 412571 h 1269919"/>
              <a:gd name="connsiteX2" fmla="*/ 875801 w 2753207"/>
              <a:gd name="connsiteY2" fmla="*/ 406350 h 1269919"/>
              <a:gd name="connsiteX3" fmla="*/ 943999 w 2753207"/>
              <a:gd name="connsiteY3" fmla="*/ 0 h 1269919"/>
              <a:gd name="connsiteX4" fmla="*/ 1038498 w 2753207"/>
              <a:gd name="connsiteY4" fmla="*/ 412570 h 1269919"/>
              <a:gd name="connsiteX5" fmla="*/ 2685669 w 2753207"/>
              <a:gd name="connsiteY5" fmla="*/ 412571 h 1269919"/>
              <a:gd name="connsiteX6" fmla="*/ 2752550 w 2753207"/>
              <a:gd name="connsiteY6" fmla="*/ 555465 h 1269919"/>
              <a:gd name="connsiteX7" fmla="*/ 2752550 w 2753207"/>
              <a:gd name="connsiteY7" fmla="*/ 555462 h 1269919"/>
              <a:gd name="connsiteX8" fmla="*/ 2752550 w 2753207"/>
              <a:gd name="connsiteY8" fmla="*/ 555462 h 1269919"/>
              <a:gd name="connsiteX9" fmla="*/ 2752550 w 2753207"/>
              <a:gd name="connsiteY9" fmla="*/ 769799 h 1269919"/>
              <a:gd name="connsiteX10" fmla="*/ 2752550 w 2753207"/>
              <a:gd name="connsiteY10" fmla="*/ 1127025 h 1269919"/>
              <a:gd name="connsiteX11" fmla="*/ 2682853 w 2753207"/>
              <a:gd name="connsiteY11" fmla="*/ 1269919 h 1269919"/>
              <a:gd name="connsiteX12" fmla="*/ 2293847 w 2753207"/>
              <a:gd name="connsiteY12" fmla="*/ 1269919 h 1269919"/>
              <a:gd name="connsiteX13" fmla="*/ 1605792 w 2753207"/>
              <a:gd name="connsiteY13" fmla="*/ 1269919 h 1269919"/>
              <a:gd name="connsiteX14" fmla="*/ 1605792 w 2753207"/>
              <a:gd name="connsiteY14" fmla="*/ 1269919 h 1269919"/>
              <a:gd name="connsiteX15" fmla="*/ 70027 w 2753207"/>
              <a:gd name="connsiteY15" fmla="*/ 1269919 h 1269919"/>
              <a:gd name="connsiteX16" fmla="*/ 330 w 2753207"/>
              <a:gd name="connsiteY16" fmla="*/ 1127025 h 1269919"/>
              <a:gd name="connsiteX17" fmla="*/ 330 w 2753207"/>
              <a:gd name="connsiteY17" fmla="*/ 769799 h 1269919"/>
              <a:gd name="connsiteX18" fmla="*/ 330 w 2753207"/>
              <a:gd name="connsiteY18" fmla="*/ 555462 h 1269919"/>
              <a:gd name="connsiteX19" fmla="*/ 330 w 2753207"/>
              <a:gd name="connsiteY19" fmla="*/ 555462 h 1269919"/>
              <a:gd name="connsiteX20" fmla="*/ 330 w 2753207"/>
              <a:gd name="connsiteY20" fmla="*/ 555465 h 1269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53207" h="1269919">
                <a:moveTo>
                  <a:pt x="330" y="555465"/>
                </a:moveTo>
                <a:cubicBezTo>
                  <a:pt x="330" y="476547"/>
                  <a:pt x="2370" y="412571"/>
                  <a:pt x="81288" y="412571"/>
                </a:cubicBezTo>
                <a:lnTo>
                  <a:pt x="875801" y="406350"/>
                </a:lnTo>
                <a:lnTo>
                  <a:pt x="943999" y="0"/>
                </a:lnTo>
                <a:lnTo>
                  <a:pt x="1038498" y="412570"/>
                </a:lnTo>
                <a:lnTo>
                  <a:pt x="2685669" y="412571"/>
                </a:lnTo>
                <a:cubicBezTo>
                  <a:pt x="2764587" y="412571"/>
                  <a:pt x="2752550" y="476547"/>
                  <a:pt x="2752550" y="555465"/>
                </a:cubicBezTo>
                <a:lnTo>
                  <a:pt x="2752550" y="555462"/>
                </a:lnTo>
                <a:lnTo>
                  <a:pt x="2752550" y="555462"/>
                </a:lnTo>
                <a:lnTo>
                  <a:pt x="2752550" y="769799"/>
                </a:lnTo>
                <a:lnTo>
                  <a:pt x="2752550" y="1127025"/>
                </a:lnTo>
                <a:cubicBezTo>
                  <a:pt x="2752550" y="1205943"/>
                  <a:pt x="2761771" y="1269919"/>
                  <a:pt x="2682853" y="1269919"/>
                </a:cubicBezTo>
                <a:lnTo>
                  <a:pt x="2293847" y="1269919"/>
                </a:lnTo>
                <a:lnTo>
                  <a:pt x="1605792" y="1269919"/>
                </a:lnTo>
                <a:lnTo>
                  <a:pt x="1605792" y="1269919"/>
                </a:lnTo>
                <a:lnTo>
                  <a:pt x="70027" y="1269919"/>
                </a:lnTo>
                <a:cubicBezTo>
                  <a:pt x="-8891" y="1269919"/>
                  <a:pt x="330" y="1205943"/>
                  <a:pt x="330" y="1127025"/>
                </a:cubicBezTo>
                <a:lnTo>
                  <a:pt x="330" y="769799"/>
                </a:lnTo>
                <a:lnTo>
                  <a:pt x="330" y="555462"/>
                </a:lnTo>
                <a:lnTo>
                  <a:pt x="330" y="555462"/>
                </a:lnTo>
                <a:lnTo>
                  <a:pt x="330" y="55546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</a:b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3D9941C7-0B8E-8943-A0EA-F31E3DBCB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8257"/>
            <a:ext cx="7886700" cy="880578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コンテンツ プレースホルダー 2">
            <a:extLst>
              <a:ext uri="{FF2B5EF4-FFF2-40B4-BE49-F238E27FC236}">
                <a16:creationId xmlns:a16="http://schemas.microsoft.com/office/drawing/2014/main" id="{CD7E2302-C2D0-C742-B2CC-B71F2A1F0C65}"/>
              </a:ext>
            </a:extLst>
          </p:cNvPr>
          <p:cNvSpPr txBox="1">
            <a:spLocks/>
          </p:cNvSpPr>
          <p:nvPr/>
        </p:nvSpPr>
        <p:spPr>
          <a:xfrm>
            <a:off x="383762" y="2340646"/>
            <a:ext cx="7026252" cy="669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n-cs"/>
              </a:rPr>
              <a:t>Experimental Procedure</a:t>
            </a:r>
          </a:p>
        </p:txBody>
      </p:sp>
      <p:sp>
        <p:nvSpPr>
          <p:cNvPr id="79" name="右大かっこ 78">
            <a:extLst>
              <a:ext uri="{FF2B5EF4-FFF2-40B4-BE49-F238E27FC236}">
                <a16:creationId xmlns:a16="http://schemas.microsoft.com/office/drawing/2014/main" id="{ED61A93B-1136-FD47-8474-A6CDC757A373}"/>
              </a:ext>
            </a:extLst>
          </p:cNvPr>
          <p:cNvSpPr/>
          <p:nvPr/>
        </p:nvSpPr>
        <p:spPr>
          <a:xfrm rot="10800000">
            <a:off x="5007006" y="2934791"/>
            <a:ext cx="61574" cy="439285"/>
          </a:xfrm>
          <a:prstGeom prst="rightBracket">
            <a:avLst/>
          </a:prstGeom>
          <a:noFill/>
          <a:ln w="57150">
            <a:solidFill>
              <a:srgbClr val="8181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63F35263-A453-B845-87C1-D9828E14B8EC}"/>
              </a:ext>
            </a:extLst>
          </p:cNvPr>
          <p:cNvSpPr txBox="1"/>
          <p:nvPr/>
        </p:nvSpPr>
        <p:spPr>
          <a:xfrm>
            <a:off x="5108081" y="2787635"/>
            <a:ext cx="3304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system ranking by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humans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C3EC98C-CE85-BB4E-836A-57A7E966CFAE}"/>
              </a:ext>
            </a:extLst>
          </p:cNvPr>
          <p:cNvSpPr txBox="1"/>
          <p:nvPr/>
        </p:nvSpPr>
        <p:spPr>
          <a:xfrm>
            <a:off x="5112552" y="3102657"/>
            <a:ext cx="30554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system ranking by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RS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30AB20AF-8635-BC44-8695-8999D56E3229}"/>
              </a:ext>
            </a:extLst>
          </p:cNvPr>
          <p:cNvSpPr txBox="1"/>
          <p:nvPr/>
        </p:nvSpPr>
        <p:spPr>
          <a:xfrm>
            <a:off x="674261" y="2929709"/>
            <a:ext cx="43444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Compute the similarities between</a:t>
            </a:r>
            <a:endParaRPr kumimoji="1" lang="ja-JP" altLang="en-US" sz="2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5" name="コンテンツ プレースホルダー 2">
            <a:extLst>
              <a:ext uri="{FF2B5EF4-FFF2-40B4-BE49-F238E27FC236}">
                <a16:creationId xmlns:a16="http://schemas.microsoft.com/office/drawing/2014/main" id="{7878E709-82D8-B146-AD80-1638956DFB9B}"/>
              </a:ext>
            </a:extLst>
          </p:cNvPr>
          <p:cNvSpPr txBox="1">
            <a:spLocks/>
          </p:cNvSpPr>
          <p:nvPr/>
        </p:nvSpPr>
        <p:spPr>
          <a:xfrm>
            <a:off x="402746" y="1587391"/>
            <a:ext cx="8509738" cy="1028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Can our method compare DGSs like humans?</a:t>
            </a: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6" name="円/楕円 85">
            <a:extLst>
              <a:ext uri="{FF2B5EF4-FFF2-40B4-BE49-F238E27FC236}">
                <a16:creationId xmlns:a16="http://schemas.microsoft.com/office/drawing/2014/main" id="{457093FA-A5BB-EF4A-8DA3-615FAEACA649}"/>
              </a:ext>
            </a:extLst>
          </p:cNvPr>
          <p:cNvSpPr/>
          <p:nvPr/>
        </p:nvSpPr>
        <p:spPr>
          <a:xfrm>
            <a:off x="1411334" y="4182668"/>
            <a:ext cx="437745" cy="439284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A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87" name="円/楕円 86">
            <a:extLst>
              <a:ext uri="{FF2B5EF4-FFF2-40B4-BE49-F238E27FC236}">
                <a16:creationId xmlns:a16="http://schemas.microsoft.com/office/drawing/2014/main" id="{B1A85EBB-A0F4-B24A-A02E-4FB9EF3883A6}"/>
              </a:ext>
            </a:extLst>
          </p:cNvPr>
          <p:cNvSpPr/>
          <p:nvPr/>
        </p:nvSpPr>
        <p:spPr>
          <a:xfrm>
            <a:off x="1231068" y="4668329"/>
            <a:ext cx="437745" cy="43928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B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88" name="円/楕円 87">
            <a:extLst>
              <a:ext uri="{FF2B5EF4-FFF2-40B4-BE49-F238E27FC236}">
                <a16:creationId xmlns:a16="http://schemas.microsoft.com/office/drawing/2014/main" id="{E704E6E6-B133-A44E-9385-F186E90E9A5B}"/>
              </a:ext>
            </a:extLst>
          </p:cNvPr>
          <p:cNvSpPr/>
          <p:nvPr/>
        </p:nvSpPr>
        <p:spPr>
          <a:xfrm>
            <a:off x="1886095" y="4457571"/>
            <a:ext cx="437745" cy="43928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C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89" name="円/楕円 88">
            <a:extLst>
              <a:ext uri="{FF2B5EF4-FFF2-40B4-BE49-F238E27FC236}">
                <a16:creationId xmlns:a16="http://schemas.microsoft.com/office/drawing/2014/main" id="{424C3B58-3480-7A4B-BCEC-09ADD3D8C062}"/>
              </a:ext>
            </a:extLst>
          </p:cNvPr>
          <p:cNvSpPr/>
          <p:nvPr/>
        </p:nvSpPr>
        <p:spPr>
          <a:xfrm>
            <a:off x="1714928" y="4939545"/>
            <a:ext cx="437745" cy="439284"/>
          </a:xfrm>
          <a:prstGeom prst="ellipse">
            <a:avLst/>
          </a:prstGeom>
          <a:solidFill>
            <a:srgbClr val="86D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D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90" name="右矢印 89">
            <a:extLst>
              <a:ext uri="{FF2B5EF4-FFF2-40B4-BE49-F238E27FC236}">
                <a16:creationId xmlns:a16="http://schemas.microsoft.com/office/drawing/2014/main" id="{CBB440BB-5CB3-2746-9CAE-34BF223312D3}"/>
              </a:ext>
            </a:extLst>
          </p:cNvPr>
          <p:cNvSpPr/>
          <p:nvPr/>
        </p:nvSpPr>
        <p:spPr>
          <a:xfrm rot="21048076">
            <a:off x="2672739" y="4255265"/>
            <a:ext cx="1178689" cy="617487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human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1" name="右矢印 90">
            <a:extLst>
              <a:ext uri="{FF2B5EF4-FFF2-40B4-BE49-F238E27FC236}">
                <a16:creationId xmlns:a16="http://schemas.microsoft.com/office/drawing/2014/main" id="{D105ED1E-F2C1-2C48-AB63-7C4DC49E7652}"/>
              </a:ext>
            </a:extLst>
          </p:cNvPr>
          <p:cNvSpPr/>
          <p:nvPr/>
        </p:nvSpPr>
        <p:spPr>
          <a:xfrm rot="686027">
            <a:off x="2676266" y="4915103"/>
            <a:ext cx="1189172" cy="617487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RS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2" name="円/楕円 91">
            <a:extLst>
              <a:ext uri="{FF2B5EF4-FFF2-40B4-BE49-F238E27FC236}">
                <a16:creationId xmlns:a16="http://schemas.microsoft.com/office/drawing/2014/main" id="{75F448E4-0329-0146-83E1-E80BC34E9E72}"/>
              </a:ext>
            </a:extLst>
          </p:cNvPr>
          <p:cNvSpPr/>
          <p:nvPr/>
        </p:nvSpPr>
        <p:spPr>
          <a:xfrm>
            <a:off x="4030315" y="4204427"/>
            <a:ext cx="437745" cy="439284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A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93" name="円/楕円 92">
            <a:extLst>
              <a:ext uri="{FF2B5EF4-FFF2-40B4-BE49-F238E27FC236}">
                <a16:creationId xmlns:a16="http://schemas.microsoft.com/office/drawing/2014/main" id="{B96BF39D-5533-BD48-83A2-FA84E4CA7AEC}"/>
              </a:ext>
            </a:extLst>
          </p:cNvPr>
          <p:cNvSpPr/>
          <p:nvPr/>
        </p:nvSpPr>
        <p:spPr>
          <a:xfrm>
            <a:off x="4573455" y="4204426"/>
            <a:ext cx="437745" cy="43928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B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94" name="円/楕円 93">
            <a:extLst>
              <a:ext uri="{FF2B5EF4-FFF2-40B4-BE49-F238E27FC236}">
                <a16:creationId xmlns:a16="http://schemas.microsoft.com/office/drawing/2014/main" id="{4915D6A0-837C-6947-8605-AD214458E82A}"/>
              </a:ext>
            </a:extLst>
          </p:cNvPr>
          <p:cNvSpPr/>
          <p:nvPr/>
        </p:nvSpPr>
        <p:spPr>
          <a:xfrm>
            <a:off x="5116595" y="4201192"/>
            <a:ext cx="437745" cy="43928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C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95" name="円/楕円 94">
            <a:extLst>
              <a:ext uri="{FF2B5EF4-FFF2-40B4-BE49-F238E27FC236}">
                <a16:creationId xmlns:a16="http://schemas.microsoft.com/office/drawing/2014/main" id="{15013158-9475-B64E-B476-9DE45794530E}"/>
              </a:ext>
            </a:extLst>
          </p:cNvPr>
          <p:cNvSpPr/>
          <p:nvPr/>
        </p:nvSpPr>
        <p:spPr>
          <a:xfrm>
            <a:off x="5659735" y="4211406"/>
            <a:ext cx="437745" cy="439284"/>
          </a:xfrm>
          <a:prstGeom prst="ellipse">
            <a:avLst/>
          </a:prstGeom>
          <a:solidFill>
            <a:srgbClr val="86D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D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96" name="円/楕円 95">
            <a:extLst>
              <a:ext uri="{FF2B5EF4-FFF2-40B4-BE49-F238E27FC236}">
                <a16:creationId xmlns:a16="http://schemas.microsoft.com/office/drawing/2014/main" id="{6FA0B740-9BAC-764A-BBFA-B68DE953C90C}"/>
              </a:ext>
            </a:extLst>
          </p:cNvPr>
          <p:cNvSpPr/>
          <p:nvPr/>
        </p:nvSpPr>
        <p:spPr>
          <a:xfrm>
            <a:off x="4032244" y="5130231"/>
            <a:ext cx="437745" cy="43928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B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97" name="円/楕円 96">
            <a:extLst>
              <a:ext uri="{FF2B5EF4-FFF2-40B4-BE49-F238E27FC236}">
                <a16:creationId xmlns:a16="http://schemas.microsoft.com/office/drawing/2014/main" id="{5B7B7857-6B2B-554F-B855-18EAF2DEA027}"/>
              </a:ext>
            </a:extLst>
          </p:cNvPr>
          <p:cNvSpPr/>
          <p:nvPr/>
        </p:nvSpPr>
        <p:spPr>
          <a:xfrm>
            <a:off x="4575384" y="5126997"/>
            <a:ext cx="437745" cy="43928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C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98" name="円/楕円 97">
            <a:extLst>
              <a:ext uri="{FF2B5EF4-FFF2-40B4-BE49-F238E27FC236}">
                <a16:creationId xmlns:a16="http://schemas.microsoft.com/office/drawing/2014/main" id="{83336AF5-1F7A-FC46-9AF2-649DA75AA723}"/>
              </a:ext>
            </a:extLst>
          </p:cNvPr>
          <p:cNvSpPr/>
          <p:nvPr/>
        </p:nvSpPr>
        <p:spPr>
          <a:xfrm>
            <a:off x="5118524" y="5137211"/>
            <a:ext cx="437745" cy="439284"/>
          </a:xfrm>
          <a:prstGeom prst="ellipse">
            <a:avLst/>
          </a:prstGeom>
          <a:solidFill>
            <a:srgbClr val="86D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D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99" name="円/楕円 98">
            <a:extLst>
              <a:ext uri="{FF2B5EF4-FFF2-40B4-BE49-F238E27FC236}">
                <a16:creationId xmlns:a16="http://schemas.microsoft.com/office/drawing/2014/main" id="{65703025-9E69-8942-B871-A184AEEC69FA}"/>
              </a:ext>
            </a:extLst>
          </p:cNvPr>
          <p:cNvSpPr/>
          <p:nvPr/>
        </p:nvSpPr>
        <p:spPr>
          <a:xfrm>
            <a:off x="5659735" y="5131793"/>
            <a:ext cx="437745" cy="439284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A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C24E9C35-4073-E440-846A-2CAB7E580743}"/>
              </a:ext>
            </a:extLst>
          </p:cNvPr>
          <p:cNvSpPr txBox="1"/>
          <p:nvPr/>
        </p:nvSpPr>
        <p:spPr>
          <a:xfrm>
            <a:off x="6462429" y="4569557"/>
            <a:ext cx="24697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3. Compute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   rank correlation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03B0A0A5-3D38-3C44-AF0E-F164847B2781}"/>
              </a:ext>
            </a:extLst>
          </p:cNvPr>
          <p:cNvSpPr txBox="1"/>
          <p:nvPr/>
        </p:nvSpPr>
        <p:spPr>
          <a:xfrm>
            <a:off x="387447" y="3735136"/>
            <a:ext cx="2562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1. Train 10 DGSs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18B9C7AB-5F97-8140-8286-5F28C516F8A7}"/>
              </a:ext>
            </a:extLst>
          </p:cNvPr>
          <p:cNvSpPr txBox="1"/>
          <p:nvPr/>
        </p:nvSpPr>
        <p:spPr>
          <a:xfrm>
            <a:off x="3951516" y="3721379"/>
            <a:ext cx="2328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2. Rank 10 DGSs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03" name="右大かっこ 102">
            <a:extLst>
              <a:ext uri="{FF2B5EF4-FFF2-40B4-BE49-F238E27FC236}">
                <a16:creationId xmlns:a16="http://schemas.microsoft.com/office/drawing/2014/main" id="{4A5FD37A-CB04-CB42-8A07-DC99A7EE4215}"/>
              </a:ext>
            </a:extLst>
          </p:cNvPr>
          <p:cNvSpPr/>
          <p:nvPr/>
        </p:nvSpPr>
        <p:spPr>
          <a:xfrm>
            <a:off x="6260222" y="4421078"/>
            <a:ext cx="127622" cy="941850"/>
          </a:xfrm>
          <a:prstGeom prst="rightBracket">
            <a:avLst/>
          </a:prstGeom>
          <a:noFill/>
          <a:ln w="57150">
            <a:solidFill>
              <a:srgbClr val="8181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4F3BF8B4-220D-FD42-A890-E0C869C461D6}"/>
              </a:ext>
            </a:extLst>
          </p:cNvPr>
          <p:cNvSpPr txBox="1"/>
          <p:nvPr/>
        </p:nvSpPr>
        <p:spPr>
          <a:xfrm>
            <a:off x="2152673" y="5710966"/>
            <a:ext cx="1231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DGSs</a:t>
            </a:r>
            <a:endParaRPr kumimoji="1" lang="ja-JP" altLang="en-US" sz="23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05" name="コンテンツ プレースホルダー 2">
            <a:extLst>
              <a:ext uri="{FF2B5EF4-FFF2-40B4-BE49-F238E27FC236}">
                <a16:creationId xmlns:a16="http://schemas.microsoft.com/office/drawing/2014/main" id="{73B22E9D-7337-1441-BBA0-58BA1CC604A6}"/>
              </a:ext>
            </a:extLst>
          </p:cNvPr>
          <p:cNvSpPr txBox="1">
            <a:spLocks/>
          </p:cNvSpPr>
          <p:nvPr/>
        </p:nvSpPr>
        <p:spPr>
          <a:xfrm>
            <a:off x="191386" y="6041155"/>
            <a:ext cx="5876460" cy="684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GRU</a:t>
            </a:r>
            <a:r>
              <a:rPr kumimoji="1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[Cho+</a:t>
            </a:r>
            <a:r>
              <a:rPr kumimoji="1" lang="en-US" altLang="ja-JP" sz="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’14]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,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LSTM</a:t>
            </a:r>
            <a:r>
              <a:rPr kumimoji="1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[</a:t>
            </a:r>
            <a:r>
              <a:rPr kumimoji="1" lang="en" altLang="ja-JP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Hochreiter</a:t>
            </a:r>
            <a:r>
              <a:rPr kumimoji="1" lang="en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+</a:t>
            </a:r>
            <a:r>
              <a:rPr kumimoji="1" lang="en" altLang="ja-JP" sz="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’97]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,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Transformer</a:t>
            </a:r>
            <a:r>
              <a:rPr kumimoji="1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[</a:t>
            </a:r>
            <a:r>
              <a:rPr kumimoji="1" lang="en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Vaswani+</a:t>
            </a:r>
            <a:r>
              <a:rPr kumimoji="1" lang="en" altLang="ja-JP" sz="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’17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]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86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54620634-EAF6-B448-ABBF-C67EBA8260EA}"/>
              </a:ext>
            </a:extLst>
          </p:cNvPr>
          <p:cNvGrpSpPr/>
          <p:nvPr/>
        </p:nvGrpSpPr>
        <p:grpSpPr>
          <a:xfrm>
            <a:off x="-1" y="-27616"/>
            <a:ext cx="9144001" cy="744792"/>
            <a:chOff x="-1" y="-27616"/>
            <a:chExt cx="9144001" cy="744792"/>
          </a:xfrm>
        </p:grpSpPr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3B5633D-0D7E-9F4D-BF42-02725AD4B999}"/>
                </a:ext>
              </a:extLst>
            </p:cNvPr>
            <p:cNvCxnSpPr>
              <a:cxnSpLocks/>
            </p:cNvCxnSpPr>
            <p:nvPr/>
          </p:nvCxnSpPr>
          <p:spPr>
            <a:xfrm>
              <a:off x="5206363" y="3289"/>
              <a:ext cx="133596" cy="4233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D83059D0-44E5-3446-B7BB-1C8ECE33A252}"/>
                </a:ext>
              </a:extLst>
            </p:cNvPr>
            <p:cNvCxnSpPr>
              <a:cxnSpLocks/>
            </p:cNvCxnSpPr>
            <p:nvPr/>
          </p:nvCxnSpPr>
          <p:spPr>
            <a:xfrm>
              <a:off x="5224201" y="394"/>
              <a:ext cx="133596" cy="4233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4" name="涙形 23">
              <a:extLst>
                <a:ext uri="{FF2B5EF4-FFF2-40B4-BE49-F238E27FC236}">
                  <a16:creationId xmlns:a16="http://schemas.microsoft.com/office/drawing/2014/main" id="{F01CBE18-05C2-4446-ADEE-404B6484DD9E}"/>
                </a:ext>
              </a:extLst>
            </p:cNvPr>
            <p:cNvSpPr/>
            <p:nvPr/>
          </p:nvSpPr>
          <p:spPr>
            <a:xfrm flipH="1">
              <a:off x="7271713" y="43861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7CA8C78C-AE5E-0246-9B52-5FB9692D002C}"/>
                </a:ext>
              </a:extLst>
            </p:cNvPr>
            <p:cNvSpPr/>
            <p:nvPr/>
          </p:nvSpPr>
          <p:spPr>
            <a:xfrm flipH="1">
              <a:off x="5451293" y="41847"/>
              <a:ext cx="185558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26" name="涙形 25">
              <a:extLst>
                <a:ext uri="{FF2B5EF4-FFF2-40B4-BE49-F238E27FC236}">
                  <a16:creationId xmlns:a16="http://schemas.microsoft.com/office/drawing/2014/main" id="{FAB82BE3-7C2C-BA46-B143-44AACEC6A875}"/>
                </a:ext>
              </a:extLst>
            </p:cNvPr>
            <p:cNvSpPr/>
            <p:nvPr/>
          </p:nvSpPr>
          <p:spPr>
            <a:xfrm>
              <a:off x="5182098" y="41964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6456D8D9-D548-5049-B515-F5F7A6CCDF24}"/>
                </a:ext>
              </a:extLst>
            </p:cNvPr>
            <p:cNvSpPr/>
            <p:nvPr/>
          </p:nvSpPr>
          <p:spPr>
            <a:xfrm rot="4365043" flipH="1">
              <a:off x="7312634" y="16577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5E504219-90D2-354C-B03F-B1FCA0D510ED}"/>
                </a:ext>
              </a:extLst>
            </p:cNvPr>
            <p:cNvSpPr/>
            <p:nvPr/>
          </p:nvSpPr>
          <p:spPr>
            <a:xfrm rot="17234957">
              <a:off x="5203125" y="152914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FEE1B44F-77CB-CE40-9FED-B4CB20E80262}"/>
                </a:ext>
              </a:extLst>
            </p:cNvPr>
            <p:cNvCxnSpPr>
              <a:cxnSpLocks/>
            </p:cNvCxnSpPr>
            <p:nvPr/>
          </p:nvCxnSpPr>
          <p:spPr>
            <a:xfrm>
              <a:off x="7496513" y="9139"/>
              <a:ext cx="133596" cy="4233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1" name="涙形 30">
              <a:extLst>
                <a:ext uri="{FF2B5EF4-FFF2-40B4-BE49-F238E27FC236}">
                  <a16:creationId xmlns:a16="http://schemas.microsoft.com/office/drawing/2014/main" id="{4854E1E7-6902-F743-AEB0-2019ABACC781}"/>
                </a:ext>
              </a:extLst>
            </p:cNvPr>
            <p:cNvSpPr/>
            <p:nvPr/>
          </p:nvSpPr>
          <p:spPr>
            <a:xfrm flipH="1">
              <a:off x="7275862" y="40998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435E5739-CA37-0C4C-A55A-622423E28148}"/>
                </a:ext>
              </a:extLst>
            </p:cNvPr>
            <p:cNvCxnSpPr>
              <a:cxnSpLocks/>
            </p:cNvCxnSpPr>
            <p:nvPr/>
          </p:nvCxnSpPr>
          <p:spPr>
            <a:xfrm>
              <a:off x="7506610" y="-844"/>
              <a:ext cx="133596" cy="423301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22DCBAE5-1D67-C543-9CFC-DFD57F851D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29301" y="2150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CB9E3921-2BE4-3F46-BA7A-1F32E12A5AED}"/>
                </a:ext>
              </a:extLst>
            </p:cNvPr>
            <p:cNvSpPr txBox="1"/>
            <p:nvPr/>
          </p:nvSpPr>
          <p:spPr>
            <a:xfrm>
              <a:off x="5547264" y="-27616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Experiments</a:t>
              </a:r>
              <a:endPara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73C36311-74BE-6548-8AC9-4E8A51F1F2A4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A2D1F7-3315-B743-B516-33A67648C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7E4FAA49-7AB6-4146-9C0B-41342D208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" y="436682"/>
            <a:ext cx="12228158" cy="880578"/>
          </a:xfrm>
        </p:spPr>
        <p:txBody>
          <a:bodyPr>
            <a:normAutofit/>
          </a:bodyPr>
          <a:lstStyle/>
          <a:p>
            <a:r>
              <a:rPr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n-US" altLang="ja-JP" sz="3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Correlation between DGS Rankings</a:t>
            </a:r>
            <a:endParaRPr kumimoji="1" lang="ja-JP" altLang="en-US" sz="3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6" name="コンテンツ プレースホルダー 4">
            <a:extLst>
              <a:ext uri="{FF2B5EF4-FFF2-40B4-BE49-F238E27FC236}">
                <a16:creationId xmlns:a16="http://schemas.microsoft.com/office/drawing/2014/main" id="{E9F22282-1AB8-0948-A4DE-9C5EA0077239}"/>
              </a:ext>
            </a:extLst>
          </p:cNvPr>
          <p:cNvGraphicFramePr>
            <a:graphicFrameLocks/>
          </p:cNvGraphicFramePr>
          <p:nvPr/>
        </p:nvGraphicFramePr>
        <p:xfrm>
          <a:off x="1058232" y="1972007"/>
          <a:ext cx="5523392" cy="2769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4412">
                  <a:extLst>
                    <a:ext uri="{9D8B030D-6E8A-4147-A177-3AD203B41FA5}">
                      <a16:colId xmlns:a16="http://schemas.microsoft.com/office/drawing/2014/main" val="3778584135"/>
                    </a:ext>
                  </a:extLst>
                </a:gridCol>
                <a:gridCol w="1897714">
                  <a:extLst>
                    <a:ext uri="{9D8B030D-6E8A-4147-A177-3AD203B41FA5}">
                      <a16:colId xmlns:a16="http://schemas.microsoft.com/office/drawing/2014/main" val="3869766835"/>
                    </a:ext>
                  </a:extLst>
                </a:gridCol>
                <a:gridCol w="1641266">
                  <a:extLst>
                    <a:ext uri="{9D8B030D-6E8A-4147-A177-3AD203B41FA5}">
                      <a16:colId xmlns:a16="http://schemas.microsoft.com/office/drawing/2014/main" val="2823540446"/>
                    </a:ext>
                  </a:extLst>
                </a:gridCol>
              </a:tblGrid>
              <a:tr h="461630">
                <a:tc>
                  <a:txBody>
                    <a:bodyPr/>
                    <a:lstStyle/>
                    <a:p>
                      <a:r>
                        <a:rPr kumimoji="1" lang="en-US" altLang="ja-JP" sz="2000" b="1" i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ea typeface="Hiragino Kaku Gothic Pro W6" panose="020B0300000000000000" pitchFamily="34" charset="-128"/>
                          <a:cs typeface="Arial" panose="020B0604020202020204" pitchFamily="34" charset="0"/>
                        </a:rPr>
                        <a:t>Metrics</a:t>
                      </a:r>
                      <a:endParaRPr kumimoji="1" lang="ja-JP" altLang="en-US" sz="2000" b="1" i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ea typeface="Hiragino Kaku Gothic Pro W6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i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ea typeface="Hiragino Kaku Gothic Pro W6" panose="020B0300000000000000" pitchFamily="34" charset="-128"/>
                          <a:cs typeface="Arial" panose="020B0604020202020204" pitchFamily="34" charset="0"/>
                        </a:rPr>
                        <a:t>Spearman</a:t>
                      </a:r>
                      <a:endParaRPr kumimoji="1" lang="ja-JP" altLang="en-US" sz="2000" b="1" i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ea typeface="Hiragino Kaku Gothic Pro W6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i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ea typeface="Hiragino Kaku Gothic Pro W6" panose="020B0300000000000000" pitchFamily="34" charset="-128"/>
                          <a:cs typeface="Arial" panose="020B0604020202020204" pitchFamily="34" charset="0"/>
                        </a:rPr>
                        <a:t>p-value</a:t>
                      </a:r>
                      <a:endParaRPr kumimoji="1" lang="ja-JP" altLang="en-US" sz="2000" b="1" i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ea typeface="Hiragino Kaku Gothic Pro W6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752716"/>
                  </a:ext>
                </a:extLst>
              </a:tr>
              <a:tr h="461630">
                <a:tc>
                  <a:txBody>
                    <a:bodyPr/>
                    <a:lstStyle/>
                    <a:p>
                      <a:r>
                        <a:rPr kumimoji="1" lang="en-US" altLang="ja-JP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Hiragino Kaku Gothic Pro W3" panose="020B0300000000000000" pitchFamily="34" charset="-128"/>
                          <a:cs typeface="Arial" panose="020B0604020202020204" pitchFamily="34" charset="0"/>
                        </a:rPr>
                        <a:t>BLEU-1</a:t>
                      </a:r>
                      <a:endParaRPr kumimoji="1" lang="ja-JP" alt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Hiragino Kaku Gothic Pro W3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-0.36</a:t>
                      </a:r>
                      <a:endParaRPr kumimoji="1" lang="ja-JP" alt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</a:t>
                      </a:r>
                      <a:endParaRPr kumimoji="1" lang="ja-JP" alt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740077"/>
                  </a:ext>
                </a:extLst>
              </a:tr>
              <a:tr h="461630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Hiragino Kaku Gothic Pro W3" panose="020B0300000000000000" pitchFamily="34" charset="-128"/>
                          <a:cs typeface="Arial" panose="020B0604020202020204" pitchFamily="34" charset="0"/>
                        </a:rPr>
                        <a:t>BLEU-2</a:t>
                      </a:r>
                      <a:endParaRPr kumimoji="1" lang="ja-JP" alt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Hiragino Kaku Gothic Pro W3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0.085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600920"/>
                  </a:ext>
                </a:extLst>
              </a:tr>
              <a:tr h="461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METEOR</a:t>
                      </a:r>
                      <a:endParaRPr kumimoji="1" lang="en" altLang="ja-JP" sz="2000" b="0" i="0" kern="12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0.073</a:t>
                      </a:r>
                    </a:p>
                  </a:txBody>
                  <a:tcPr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0.84</a:t>
                      </a:r>
                    </a:p>
                  </a:txBody>
                  <a:tcPr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9154570"/>
                  </a:ext>
                </a:extLst>
              </a:tr>
              <a:tr h="461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ROUGE-L</a:t>
                      </a:r>
                      <a:endParaRPr kumimoji="1" lang="ja-JP" alt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396463"/>
                  </a:ext>
                </a:extLst>
              </a:tr>
              <a:tr h="461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Hiragino Kaku Gothic Pro W6" panose="020B0300000000000000" pitchFamily="34" charset="-128"/>
                          <a:cs typeface="Arial" panose="020B0604020202020204" pitchFamily="34" charset="0"/>
                        </a:rPr>
                        <a:t>Our Method</a:t>
                      </a:r>
                      <a:endParaRPr kumimoji="1" lang="ja-JP" altLang="en-US" sz="1800" b="0" i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Hiragino Kaku Gothic Pro W6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0.48</a:t>
                      </a:r>
                    </a:p>
                  </a:txBody>
                  <a:tcP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0.19</a:t>
                      </a:r>
                    </a:p>
                  </a:txBody>
                  <a:tcP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505705"/>
                  </a:ext>
                </a:extLst>
              </a:tr>
            </a:tbl>
          </a:graphicData>
        </a:graphic>
      </p:graphicFrame>
      <p:sp>
        <p:nvSpPr>
          <p:cNvPr id="39" name="右中かっこ 38">
            <a:extLst>
              <a:ext uri="{FF2B5EF4-FFF2-40B4-BE49-F238E27FC236}">
                <a16:creationId xmlns:a16="http://schemas.microsoft.com/office/drawing/2014/main" id="{2398F234-CB6C-334D-A2E9-9A2212A44BE1}"/>
              </a:ext>
            </a:extLst>
          </p:cNvPr>
          <p:cNvSpPr/>
          <p:nvPr/>
        </p:nvSpPr>
        <p:spPr>
          <a:xfrm>
            <a:off x="6679765" y="2588744"/>
            <a:ext cx="377215" cy="1546453"/>
          </a:xfrm>
          <a:prstGeom prst="rightBrace">
            <a:avLst/>
          </a:prstGeom>
          <a:ln w="28575">
            <a:solidFill>
              <a:srgbClr val="8181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D132A6C-C5C0-7F4E-B766-04B20DB8338A}"/>
              </a:ext>
            </a:extLst>
          </p:cNvPr>
          <p:cNvSpPr txBox="1"/>
          <p:nvPr/>
        </p:nvSpPr>
        <p:spPr>
          <a:xfrm>
            <a:off x="6972036" y="3033731"/>
            <a:ext cx="21602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word overwrap-</a:t>
            </a:r>
            <a:b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based metrics</a:t>
            </a: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68398B8-EA54-FE49-99CA-3DD8CDA1D0EE}"/>
              </a:ext>
            </a:extLst>
          </p:cNvPr>
          <p:cNvSpPr txBox="1"/>
          <p:nvPr/>
        </p:nvSpPr>
        <p:spPr>
          <a:xfrm>
            <a:off x="782032" y="1475804"/>
            <a:ext cx="7579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Correlation with ranking of DGSs by humans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420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54620634-EAF6-B448-ABBF-C67EBA8260EA}"/>
              </a:ext>
            </a:extLst>
          </p:cNvPr>
          <p:cNvGrpSpPr/>
          <p:nvPr/>
        </p:nvGrpSpPr>
        <p:grpSpPr>
          <a:xfrm>
            <a:off x="-1" y="-27616"/>
            <a:ext cx="9144001" cy="744792"/>
            <a:chOff x="-1" y="-27616"/>
            <a:chExt cx="9144001" cy="744792"/>
          </a:xfrm>
        </p:grpSpPr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3B5633D-0D7E-9F4D-BF42-02725AD4B999}"/>
                </a:ext>
              </a:extLst>
            </p:cNvPr>
            <p:cNvCxnSpPr>
              <a:cxnSpLocks/>
            </p:cNvCxnSpPr>
            <p:nvPr/>
          </p:nvCxnSpPr>
          <p:spPr>
            <a:xfrm>
              <a:off x="5206363" y="3289"/>
              <a:ext cx="133596" cy="4233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D83059D0-44E5-3446-B7BB-1C8ECE33A252}"/>
                </a:ext>
              </a:extLst>
            </p:cNvPr>
            <p:cNvCxnSpPr>
              <a:cxnSpLocks/>
            </p:cNvCxnSpPr>
            <p:nvPr/>
          </p:nvCxnSpPr>
          <p:spPr>
            <a:xfrm>
              <a:off x="5224201" y="394"/>
              <a:ext cx="133596" cy="4233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4" name="涙形 23">
              <a:extLst>
                <a:ext uri="{FF2B5EF4-FFF2-40B4-BE49-F238E27FC236}">
                  <a16:creationId xmlns:a16="http://schemas.microsoft.com/office/drawing/2014/main" id="{F01CBE18-05C2-4446-ADEE-404B6484DD9E}"/>
                </a:ext>
              </a:extLst>
            </p:cNvPr>
            <p:cNvSpPr/>
            <p:nvPr/>
          </p:nvSpPr>
          <p:spPr>
            <a:xfrm flipH="1">
              <a:off x="7271713" y="43861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7CA8C78C-AE5E-0246-9B52-5FB9692D002C}"/>
                </a:ext>
              </a:extLst>
            </p:cNvPr>
            <p:cNvSpPr/>
            <p:nvPr/>
          </p:nvSpPr>
          <p:spPr>
            <a:xfrm flipH="1">
              <a:off x="5451293" y="41847"/>
              <a:ext cx="185558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26" name="涙形 25">
              <a:extLst>
                <a:ext uri="{FF2B5EF4-FFF2-40B4-BE49-F238E27FC236}">
                  <a16:creationId xmlns:a16="http://schemas.microsoft.com/office/drawing/2014/main" id="{FAB82BE3-7C2C-BA46-B143-44AACEC6A875}"/>
                </a:ext>
              </a:extLst>
            </p:cNvPr>
            <p:cNvSpPr/>
            <p:nvPr/>
          </p:nvSpPr>
          <p:spPr>
            <a:xfrm>
              <a:off x="5182098" y="41964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6456D8D9-D548-5049-B515-F5F7A6CCDF24}"/>
                </a:ext>
              </a:extLst>
            </p:cNvPr>
            <p:cNvSpPr/>
            <p:nvPr/>
          </p:nvSpPr>
          <p:spPr>
            <a:xfrm rot="4365043" flipH="1">
              <a:off x="7312634" y="16577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5E504219-90D2-354C-B03F-B1FCA0D510ED}"/>
                </a:ext>
              </a:extLst>
            </p:cNvPr>
            <p:cNvSpPr/>
            <p:nvPr/>
          </p:nvSpPr>
          <p:spPr>
            <a:xfrm rot="17234957">
              <a:off x="5203125" y="152914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FEE1B44F-77CB-CE40-9FED-B4CB20E80262}"/>
                </a:ext>
              </a:extLst>
            </p:cNvPr>
            <p:cNvCxnSpPr>
              <a:cxnSpLocks/>
            </p:cNvCxnSpPr>
            <p:nvPr/>
          </p:nvCxnSpPr>
          <p:spPr>
            <a:xfrm>
              <a:off x="7496513" y="9139"/>
              <a:ext cx="133596" cy="4233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1" name="涙形 30">
              <a:extLst>
                <a:ext uri="{FF2B5EF4-FFF2-40B4-BE49-F238E27FC236}">
                  <a16:creationId xmlns:a16="http://schemas.microsoft.com/office/drawing/2014/main" id="{4854E1E7-6902-F743-AEB0-2019ABACC781}"/>
                </a:ext>
              </a:extLst>
            </p:cNvPr>
            <p:cNvSpPr/>
            <p:nvPr/>
          </p:nvSpPr>
          <p:spPr>
            <a:xfrm flipH="1">
              <a:off x="7275862" y="40998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435E5739-CA37-0C4C-A55A-622423E28148}"/>
                </a:ext>
              </a:extLst>
            </p:cNvPr>
            <p:cNvCxnSpPr>
              <a:cxnSpLocks/>
            </p:cNvCxnSpPr>
            <p:nvPr/>
          </p:nvCxnSpPr>
          <p:spPr>
            <a:xfrm>
              <a:off x="7506610" y="-844"/>
              <a:ext cx="133596" cy="423301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22DCBAE5-1D67-C543-9CFC-DFD57F851D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29301" y="2150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CB9E3921-2BE4-3F46-BA7A-1F32E12A5AED}"/>
                </a:ext>
              </a:extLst>
            </p:cNvPr>
            <p:cNvSpPr txBox="1"/>
            <p:nvPr/>
          </p:nvSpPr>
          <p:spPr>
            <a:xfrm>
              <a:off x="5547264" y="-27616"/>
              <a:ext cx="17235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Experiments</a:t>
              </a:r>
              <a:endPara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73C36311-74BE-6548-8AC9-4E8A51F1F2A4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A2D1F7-3315-B743-B516-33A67648C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36" name="コンテンツ プレースホルダー 4">
            <a:extLst>
              <a:ext uri="{FF2B5EF4-FFF2-40B4-BE49-F238E27FC236}">
                <a16:creationId xmlns:a16="http://schemas.microsoft.com/office/drawing/2014/main" id="{E9F22282-1AB8-0948-A4DE-9C5EA0077239}"/>
              </a:ext>
            </a:extLst>
          </p:cNvPr>
          <p:cNvGraphicFramePr>
            <a:graphicFrameLocks/>
          </p:cNvGraphicFramePr>
          <p:nvPr/>
        </p:nvGraphicFramePr>
        <p:xfrm>
          <a:off x="1058232" y="1972007"/>
          <a:ext cx="5523392" cy="2769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4412">
                  <a:extLst>
                    <a:ext uri="{9D8B030D-6E8A-4147-A177-3AD203B41FA5}">
                      <a16:colId xmlns:a16="http://schemas.microsoft.com/office/drawing/2014/main" val="3778584135"/>
                    </a:ext>
                  </a:extLst>
                </a:gridCol>
                <a:gridCol w="1897714">
                  <a:extLst>
                    <a:ext uri="{9D8B030D-6E8A-4147-A177-3AD203B41FA5}">
                      <a16:colId xmlns:a16="http://schemas.microsoft.com/office/drawing/2014/main" val="3869766835"/>
                    </a:ext>
                  </a:extLst>
                </a:gridCol>
                <a:gridCol w="1641266">
                  <a:extLst>
                    <a:ext uri="{9D8B030D-6E8A-4147-A177-3AD203B41FA5}">
                      <a16:colId xmlns:a16="http://schemas.microsoft.com/office/drawing/2014/main" val="2823540446"/>
                    </a:ext>
                  </a:extLst>
                </a:gridCol>
              </a:tblGrid>
              <a:tr h="461630">
                <a:tc>
                  <a:txBody>
                    <a:bodyPr/>
                    <a:lstStyle/>
                    <a:p>
                      <a:r>
                        <a:rPr kumimoji="1" lang="en-US" altLang="ja-JP" sz="2000" b="1" i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ea typeface="Hiragino Kaku Gothic Pro W6" panose="020B0300000000000000" pitchFamily="34" charset="-128"/>
                          <a:cs typeface="Arial" panose="020B0604020202020204" pitchFamily="34" charset="0"/>
                        </a:rPr>
                        <a:t>Metrics</a:t>
                      </a:r>
                      <a:endParaRPr kumimoji="1" lang="ja-JP" altLang="en-US" sz="2000" b="1" i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ea typeface="Hiragino Kaku Gothic Pro W6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i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ea typeface="Hiragino Kaku Gothic Pro W6" panose="020B0300000000000000" pitchFamily="34" charset="-128"/>
                          <a:cs typeface="Arial" panose="020B0604020202020204" pitchFamily="34" charset="0"/>
                        </a:rPr>
                        <a:t>Spearman</a:t>
                      </a:r>
                      <a:endParaRPr kumimoji="1" lang="ja-JP" altLang="en-US" sz="2000" b="1" i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ea typeface="Hiragino Kaku Gothic Pro W6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i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 panose="020B0604020202020204" pitchFamily="34" charset="0"/>
                          <a:ea typeface="Hiragino Kaku Gothic Pro W6" panose="020B0300000000000000" pitchFamily="34" charset="-128"/>
                          <a:cs typeface="Arial" panose="020B0604020202020204" pitchFamily="34" charset="0"/>
                        </a:rPr>
                        <a:t>p-value</a:t>
                      </a:r>
                      <a:endParaRPr kumimoji="1" lang="ja-JP" altLang="en-US" sz="2000" b="1" i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ea typeface="Hiragino Kaku Gothic Pro W6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752716"/>
                  </a:ext>
                </a:extLst>
              </a:tr>
              <a:tr h="461630">
                <a:tc>
                  <a:txBody>
                    <a:bodyPr/>
                    <a:lstStyle/>
                    <a:p>
                      <a:r>
                        <a:rPr kumimoji="1" lang="en-US" altLang="ja-JP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Hiragino Kaku Gothic Pro W3" panose="020B0300000000000000" pitchFamily="34" charset="-128"/>
                          <a:cs typeface="Arial" panose="020B0604020202020204" pitchFamily="34" charset="0"/>
                        </a:rPr>
                        <a:t>BLEU-1</a:t>
                      </a:r>
                      <a:endParaRPr kumimoji="1" lang="ja-JP" alt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Hiragino Kaku Gothic Pro W3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-0.36</a:t>
                      </a:r>
                      <a:endParaRPr kumimoji="1" lang="ja-JP" alt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</a:t>
                      </a:r>
                      <a:endParaRPr kumimoji="1" lang="ja-JP" alt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740077"/>
                  </a:ext>
                </a:extLst>
              </a:tr>
              <a:tr h="461630">
                <a:tc>
                  <a:txBody>
                    <a:bodyPr/>
                    <a:lstStyle/>
                    <a:p>
                      <a:r>
                        <a:rPr kumimoji="1" lang="en-US" altLang="ja-JP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Hiragino Kaku Gothic Pro W3" panose="020B0300000000000000" pitchFamily="34" charset="-128"/>
                          <a:cs typeface="Arial" panose="020B0604020202020204" pitchFamily="34" charset="0"/>
                        </a:rPr>
                        <a:t>BLEU-2</a:t>
                      </a:r>
                      <a:endParaRPr kumimoji="1" lang="ja-JP" alt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Hiragino Kaku Gothic Pro W3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0.085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600920"/>
                  </a:ext>
                </a:extLst>
              </a:tr>
              <a:tr h="461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METEOR</a:t>
                      </a:r>
                      <a:endParaRPr kumimoji="1" lang="en" altLang="ja-JP" sz="2000" b="0" i="0" kern="12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9154570"/>
                  </a:ext>
                </a:extLst>
              </a:tr>
              <a:tr h="461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ROUGE-L</a:t>
                      </a:r>
                      <a:endParaRPr kumimoji="1" lang="ja-JP" alt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0.35</a:t>
                      </a: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0.33</a:t>
                      </a: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396463"/>
                  </a:ext>
                </a:extLst>
              </a:tr>
              <a:tr h="461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iragino Kaku Gothic Pro W6" panose="020B0300000000000000" pitchFamily="34" charset="-128"/>
                          <a:cs typeface="Arial" panose="020B0604020202020204" pitchFamily="34" charset="0"/>
                        </a:rPr>
                        <a:t>Our Method</a:t>
                      </a:r>
                      <a:endParaRPr kumimoji="1" lang="ja-JP" altLang="en-US" sz="1800" b="1" i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Hiragino Kaku Gothic Pro W6" panose="020B0300000000000000" pitchFamily="34" charset="-128"/>
                        <a:cs typeface="Arial" panose="020B0604020202020204" pitchFamily="34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2039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0.48</a:t>
                      </a: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2039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0.19</a:t>
                      </a: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2039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505705"/>
                  </a:ext>
                </a:extLst>
              </a:tr>
            </a:tbl>
          </a:graphicData>
        </a:graphic>
      </p:graphicFrame>
      <p:sp>
        <p:nvSpPr>
          <p:cNvPr id="37" name="環状矢印 36">
            <a:extLst>
              <a:ext uri="{FF2B5EF4-FFF2-40B4-BE49-F238E27FC236}">
                <a16:creationId xmlns:a16="http://schemas.microsoft.com/office/drawing/2014/main" id="{879D01B5-0891-2049-944C-2892E7E0BA1E}"/>
              </a:ext>
            </a:extLst>
          </p:cNvPr>
          <p:cNvSpPr/>
          <p:nvPr/>
        </p:nvSpPr>
        <p:spPr>
          <a:xfrm rot="17999045" flipH="1">
            <a:off x="405213" y="3143860"/>
            <a:ext cx="1720650" cy="167682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286612"/>
              <a:gd name="adj5" fmla="val 15266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38" name="コンテンツ プレースホルダー 6">
            <a:extLst>
              <a:ext uri="{FF2B5EF4-FFF2-40B4-BE49-F238E27FC236}">
                <a16:creationId xmlns:a16="http://schemas.microsoft.com/office/drawing/2014/main" id="{CC3A77D8-3818-014B-95C1-EA1624BF9600}"/>
              </a:ext>
            </a:extLst>
          </p:cNvPr>
          <p:cNvSpPr txBox="1">
            <a:spLocks/>
          </p:cNvSpPr>
          <p:nvPr/>
        </p:nvSpPr>
        <p:spPr>
          <a:xfrm>
            <a:off x="628651" y="5281322"/>
            <a:ext cx="8676164" cy="1146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Correlates with humans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more strongly</a:t>
            </a:r>
            <a:b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than word overwrap-based metrics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9" name="右中かっこ 38">
            <a:extLst>
              <a:ext uri="{FF2B5EF4-FFF2-40B4-BE49-F238E27FC236}">
                <a16:creationId xmlns:a16="http://schemas.microsoft.com/office/drawing/2014/main" id="{2398F234-CB6C-334D-A2E9-9A2212A44BE1}"/>
              </a:ext>
            </a:extLst>
          </p:cNvPr>
          <p:cNvSpPr/>
          <p:nvPr/>
        </p:nvSpPr>
        <p:spPr>
          <a:xfrm>
            <a:off x="6679765" y="2588744"/>
            <a:ext cx="377215" cy="1546453"/>
          </a:xfrm>
          <a:prstGeom prst="rightBrace">
            <a:avLst/>
          </a:prstGeom>
          <a:ln w="28575">
            <a:solidFill>
              <a:srgbClr val="8181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D132A6C-C5C0-7F4E-B766-04B20DB8338A}"/>
              </a:ext>
            </a:extLst>
          </p:cNvPr>
          <p:cNvSpPr txBox="1"/>
          <p:nvPr/>
        </p:nvSpPr>
        <p:spPr>
          <a:xfrm>
            <a:off x="6972036" y="3033731"/>
            <a:ext cx="21602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word overwrap-</a:t>
            </a:r>
            <a:b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based metrics</a:t>
            </a: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6BB019B-8C95-6A4E-8837-1E3CBF810098}"/>
              </a:ext>
            </a:extLst>
          </p:cNvPr>
          <p:cNvSpPr txBox="1"/>
          <p:nvPr/>
        </p:nvSpPr>
        <p:spPr>
          <a:xfrm>
            <a:off x="782032" y="1475804"/>
            <a:ext cx="7579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Correlation with ranking of DGSs by humans</a:t>
            </a: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3" name="タイトル 1">
            <a:extLst>
              <a:ext uri="{FF2B5EF4-FFF2-40B4-BE49-F238E27FC236}">
                <a16:creationId xmlns:a16="http://schemas.microsoft.com/office/drawing/2014/main" id="{DE852B09-7440-624A-8D8A-D834A1664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" y="436682"/>
            <a:ext cx="12228158" cy="880578"/>
          </a:xfrm>
        </p:spPr>
        <p:txBody>
          <a:bodyPr>
            <a:normAutofit/>
          </a:bodyPr>
          <a:lstStyle/>
          <a:p>
            <a:r>
              <a:rPr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n-US" altLang="ja-JP" sz="3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Correlation between DGS Rankings</a:t>
            </a:r>
            <a:endParaRPr kumimoji="1" lang="ja-JP" altLang="en-US" sz="3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211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7F9749-46CB-0F40-84F4-F62218DEC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8257"/>
            <a:ext cx="7886700" cy="880578"/>
          </a:xfrm>
        </p:spPr>
        <p:txBody>
          <a:bodyPr/>
          <a:lstStyle/>
          <a:p>
            <a:r>
              <a:rPr lang="en-US" altLang="ja-JP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9FB1D4-8E8C-6342-A97B-6BFB63824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2DB986AF-5148-7343-9A8D-A41045748179}"/>
              </a:ext>
            </a:extLst>
          </p:cNvPr>
          <p:cNvSpPr txBox="1">
            <a:spLocks/>
          </p:cNvSpPr>
          <p:nvPr/>
        </p:nvSpPr>
        <p:spPr>
          <a:xfrm>
            <a:off x="701910" y="3881043"/>
            <a:ext cx="7546280" cy="894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Hiragino Kaku Gothic Pro W3" panose="020B0300000000000000" pitchFamily="34" charset="-128"/>
              <a:ea typeface="Hiragino Kaku Gothic Pro W3" panose="020B0300000000000000" pitchFamily="34" charset="-128"/>
              <a:cs typeface="+mn-cs"/>
            </a:endParaRPr>
          </a:p>
        </p:txBody>
      </p:sp>
      <p:sp>
        <p:nvSpPr>
          <p:cNvPr id="22" name="コンテンツ プレースホルダー 2">
            <a:extLst>
              <a:ext uri="{FF2B5EF4-FFF2-40B4-BE49-F238E27FC236}">
                <a16:creationId xmlns:a16="http://schemas.microsoft.com/office/drawing/2014/main" id="{649386BB-6BB5-AD4D-8130-680791FA4A78}"/>
              </a:ext>
            </a:extLst>
          </p:cNvPr>
          <p:cNvSpPr txBox="1">
            <a:spLocks/>
          </p:cNvSpPr>
          <p:nvPr/>
        </p:nvSpPr>
        <p:spPr>
          <a:xfrm>
            <a:off x="246813" y="4095986"/>
            <a:ext cx="2580126" cy="709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Results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4" name="コンテンツ プレースホルダー 2">
            <a:extLst>
              <a:ext uri="{FF2B5EF4-FFF2-40B4-BE49-F238E27FC236}">
                <a16:creationId xmlns:a16="http://schemas.microsoft.com/office/drawing/2014/main" id="{ADB82360-A1D0-5D4A-87C3-54FC5C45008F}"/>
              </a:ext>
            </a:extLst>
          </p:cNvPr>
          <p:cNvSpPr txBox="1">
            <a:spLocks/>
          </p:cNvSpPr>
          <p:nvPr/>
        </p:nvSpPr>
        <p:spPr>
          <a:xfrm>
            <a:off x="229989" y="4471367"/>
            <a:ext cx="8911399" cy="928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Our comparison method </a:t>
            </a:r>
            <a:r>
              <a:rPr kumimoji="1" lang="en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correlates with human judgements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0F990B22-92AB-7949-BCB6-081646F6D385}"/>
              </a:ext>
            </a:extLst>
          </p:cNvPr>
          <p:cNvSpPr txBox="1">
            <a:spLocks/>
          </p:cNvSpPr>
          <p:nvPr/>
        </p:nvSpPr>
        <p:spPr>
          <a:xfrm>
            <a:off x="237389" y="3502794"/>
            <a:ext cx="8911400" cy="444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Response Selection with well-chosen false candidates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3E2384BD-0760-9B45-8F82-0B01BB0115E7}"/>
              </a:ext>
            </a:extLst>
          </p:cNvPr>
          <p:cNvSpPr txBox="1">
            <a:spLocks/>
          </p:cNvSpPr>
          <p:nvPr/>
        </p:nvSpPr>
        <p:spPr>
          <a:xfrm>
            <a:off x="229544" y="3051106"/>
            <a:ext cx="2580126" cy="709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Approach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7" name="タイトル 3">
            <a:extLst>
              <a:ext uri="{FF2B5EF4-FFF2-40B4-BE49-F238E27FC236}">
                <a16:creationId xmlns:a16="http://schemas.microsoft.com/office/drawing/2014/main" id="{13FB9E94-15B2-E044-B1A8-41E3DF8E395A}"/>
              </a:ext>
            </a:extLst>
          </p:cNvPr>
          <p:cNvSpPr txBox="1">
            <a:spLocks/>
          </p:cNvSpPr>
          <p:nvPr/>
        </p:nvSpPr>
        <p:spPr>
          <a:xfrm>
            <a:off x="1059550" y="5215954"/>
            <a:ext cx="7455800" cy="880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i="0" kern="1200">
                <a:solidFill>
                  <a:schemeClr val="accent6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Thank You for Listening!</a:t>
            </a:r>
            <a:endParaRPr kumimoji="1" lang="ja-JP" altLang="en-US" sz="4400" b="1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5925D46-4296-AA4B-A416-ADEC8DFA732D}"/>
              </a:ext>
            </a:extLst>
          </p:cNvPr>
          <p:cNvSpPr txBox="1"/>
          <p:nvPr/>
        </p:nvSpPr>
        <p:spPr>
          <a:xfrm>
            <a:off x="285816" y="6362794"/>
            <a:ext cx="867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Our test set available 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a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t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 </a:t>
            </a:r>
            <a:r>
              <a:rPr kumimoji="0" lang="en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" pitchFamily="2" charset="0"/>
                <a:ea typeface="游ゴシック" panose="020B0400000000000000" pitchFamily="34" charset="-128"/>
                <a:cs typeface="+mn-cs"/>
                <a:hlinkClick r:id="rId3"/>
              </a:rPr>
              <a:t>https://github.com/cl-tohoku/eval-via-selection</a:t>
            </a:r>
            <a:endParaRPr kumimoji="1" lang="ja-JP" altLang="en-US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" pitchFamily="2" charset="0"/>
              <a:ea typeface="游ゴシック" panose="020B0400000000000000" pitchFamily="34" charset="-128"/>
              <a:cs typeface="+mn-cs"/>
            </a:endParaRPr>
          </a:p>
        </p:txBody>
      </p:sp>
      <p:pic>
        <p:nvPicPr>
          <p:cNvPr id="29" name="グラフィックス 28" descr="封筒">
            <a:extLst>
              <a:ext uri="{FF2B5EF4-FFF2-40B4-BE49-F238E27FC236}">
                <a16:creationId xmlns:a16="http://schemas.microsoft.com/office/drawing/2014/main" id="{8901EF79-CD47-6546-B2CA-45FE86539A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22447" y="5927386"/>
            <a:ext cx="471690" cy="471690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6F5323B-F9A7-EB4C-BB46-89B738426ECF}"/>
              </a:ext>
            </a:extLst>
          </p:cNvPr>
          <p:cNvSpPr txBox="1"/>
          <p:nvPr/>
        </p:nvSpPr>
        <p:spPr>
          <a:xfrm>
            <a:off x="2735177" y="5993954"/>
            <a:ext cx="36407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urier" pitchFamily="2" charset="0"/>
                <a:ea typeface="游ゴシック" panose="020B0400000000000000" pitchFamily="34" charset="-128"/>
                <a:cs typeface="Arial" panose="020B0604020202020204" pitchFamily="34" charset="0"/>
              </a:rPr>
              <a:t>shiki.sato@ecei.tohoku.ac.jp</a:t>
            </a: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urier" pitchFamily="2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1" name="コンテンツ プレースホルダー 2">
            <a:extLst>
              <a:ext uri="{FF2B5EF4-FFF2-40B4-BE49-F238E27FC236}">
                <a16:creationId xmlns:a16="http://schemas.microsoft.com/office/drawing/2014/main" id="{8FC264AA-9E27-A84B-965B-3724A02F6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27" y="1357123"/>
            <a:ext cx="2001671" cy="642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>
                <a:solidFill>
                  <a:schemeClr val="tx1">
                    <a:lumMod val="65000"/>
                    <a:lumOff val="35000"/>
                  </a:schemeClr>
                </a:solidFill>
                <a:ea typeface="Hiragino Kaku Gothic Pro W6" panose="020B0300000000000000" pitchFamily="34" charset="-128"/>
              </a:rPr>
              <a:t>Motivation</a:t>
            </a:r>
            <a:endParaRPr lang="en-US" altLang="ja-JP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C82AAE3A-C5A2-6F4D-AE8D-7D8E7EEEAFA0}"/>
              </a:ext>
            </a:extLst>
          </p:cNvPr>
          <p:cNvSpPr txBox="1">
            <a:spLocks/>
          </p:cNvSpPr>
          <p:nvPr/>
        </p:nvSpPr>
        <p:spPr>
          <a:xfrm>
            <a:off x="195226" y="1770844"/>
            <a:ext cx="9274457" cy="444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Comparing the performance of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Dialogue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Generation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Systems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(DGS):</a:t>
            </a:r>
            <a:endParaRPr kumimoji="1" lang="en-US" altLang="ja-JP" sz="2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3" name="コンテンツ プレースホルダー 2">
            <a:extLst>
              <a:ext uri="{FF2B5EF4-FFF2-40B4-BE49-F238E27FC236}">
                <a16:creationId xmlns:a16="http://schemas.microsoft.com/office/drawing/2014/main" id="{D243FD40-40C3-434B-BD63-9AB76F84CC71}"/>
              </a:ext>
            </a:extLst>
          </p:cNvPr>
          <p:cNvSpPr txBox="1">
            <a:spLocks/>
          </p:cNvSpPr>
          <p:nvPr/>
        </p:nvSpPr>
        <p:spPr>
          <a:xfrm>
            <a:off x="521424" y="2208447"/>
            <a:ext cx="7513591" cy="951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With high correlation with humans</a:t>
            </a:r>
          </a:p>
          <a:p>
            <a:pPr marL="228600" marR="0" lvl="0" indent="-228600" algn="l" defTabSz="914400" rtl="0" eaLnBrk="1" fontAlgn="auto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At low cost</a:t>
            </a:r>
          </a:p>
        </p:txBody>
      </p:sp>
    </p:spTree>
    <p:extLst>
      <p:ext uri="{BB962C8B-B14F-4D97-AF65-F5344CB8AC3E}">
        <p14:creationId xmlns:p14="http://schemas.microsoft.com/office/powerpoint/2010/main" val="2560436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7F9749-46CB-0F40-84F4-F62218DEC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8257"/>
            <a:ext cx="7886700" cy="880578"/>
          </a:xfrm>
        </p:spPr>
        <p:txBody>
          <a:bodyPr/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9FB1D4-8E8C-6342-A97B-6BFB63824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95002AF2-4BA5-3C49-A750-089DB6A9A4DA}"/>
              </a:ext>
            </a:extLst>
          </p:cNvPr>
          <p:cNvSpPr txBox="1">
            <a:spLocks/>
          </p:cNvSpPr>
          <p:nvPr/>
        </p:nvSpPr>
        <p:spPr>
          <a:xfrm>
            <a:off x="195227" y="1357123"/>
            <a:ext cx="2001671" cy="642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Motivation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7" name="コンテンツ プレースホルダー 2">
            <a:extLst>
              <a:ext uri="{FF2B5EF4-FFF2-40B4-BE49-F238E27FC236}">
                <a16:creationId xmlns:a16="http://schemas.microsoft.com/office/drawing/2014/main" id="{805813BC-17E5-2F44-AB4E-8E99785E908D}"/>
              </a:ext>
            </a:extLst>
          </p:cNvPr>
          <p:cNvSpPr txBox="1">
            <a:spLocks/>
          </p:cNvSpPr>
          <p:nvPr/>
        </p:nvSpPr>
        <p:spPr>
          <a:xfrm>
            <a:off x="195226" y="1784912"/>
            <a:ext cx="9274457" cy="444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Comparing the performance of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Dialogue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Generation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Systems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(DGS):</a:t>
            </a:r>
            <a:endParaRPr kumimoji="1" lang="en-US" altLang="ja-JP" sz="2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9" name="コンテンツ プレースホルダー 2">
            <a:extLst>
              <a:ext uri="{FF2B5EF4-FFF2-40B4-BE49-F238E27FC236}">
                <a16:creationId xmlns:a16="http://schemas.microsoft.com/office/drawing/2014/main" id="{98F9503D-1978-DC42-ACFE-BE7B8B0A6FD4}"/>
              </a:ext>
            </a:extLst>
          </p:cNvPr>
          <p:cNvSpPr txBox="1">
            <a:spLocks/>
          </p:cNvSpPr>
          <p:nvPr/>
        </p:nvSpPr>
        <p:spPr>
          <a:xfrm>
            <a:off x="521424" y="2222515"/>
            <a:ext cx="7513591" cy="951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With a high correlation with humans</a:t>
            </a:r>
          </a:p>
          <a:p>
            <a:pPr marL="228600" marR="0" lvl="0" indent="-228600" algn="l" defTabSz="914400" rtl="0" eaLnBrk="1" fontAlgn="auto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At low cost</a:t>
            </a:r>
          </a:p>
        </p:txBody>
      </p:sp>
      <p:sp>
        <p:nvSpPr>
          <p:cNvPr id="30" name="コンテンツ プレースホルダー 2">
            <a:extLst>
              <a:ext uri="{FF2B5EF4-FFF2-40B4-BE49-F238E27FC236}">
                <a16:creationId xmlns:a16="http://schemas.microsoft.com/office/drawing/2014/main" id="{80E4C8AA-0ECE-BB4C-9A63-4FAE87769B64}"/>
              </a:ext>
            </a:extLst>
          </p:cNvPr>
          <p:cNvSpPr txBox="1">
            <a:spLocks/>
          </p:cNvSpPr>
          <p:nvPr/>
        </p:nvSpPr>
        <p:spPr>
          <a:xfrm>
            <a:off x="198024" y="3213830"/>
            <a:ext cx="8911400" cy="854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Approach</a:t>
            </a:r>
          </a:p>
          <a:p>
            <a:pPr marL="0" marR="0" lvl="0" indent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Response Selection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(RS)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with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3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well-chosen false candidates</a:t>
            </a:r>
            <a:endParaRPr kumimoji="1" lang="en-US" altLang="ja-JP" sz="2300" b="1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1" name="コンテンツ プレースホルダー 2">
            <a:extLst>
              <a:ext uri="{FF2B5EF4-FFF2-40B4-BE49-F238E27FC236}">
                <a16:creationId xmlns:a16="http://schemas.microsoft.com/office/drawing/2014/main" id="{CF7069F6-02A9-344E-B338-8E81592E8B50}"/>
              </a:ext>
            </a:extLst>
          </p:cNvPr>
          <p:cNvSpPr txBox="1">
            <a:spLocks/>
          </p:cNvSpPr>
          <p:nvPr/>
        </p:nvSpPr>
        <p:spPr>
          <a:xfrm>
            <a:off x="651835" y="4362873"/>
            <a:ext cx="7546280" cy="894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Hiragino Kaku Gothic Pro W3" panose="020B0300000000000000" pitchFamily="34" charset="-128"/>
              <a:ea typeface="Hiragino Kaku Gothic Pro W3" panose="020B0300000000000000" pitchFamily="34" charset="-128"/>
              <a:cs typeface="+mn-cs"/>
            </a:endParaRP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1F48D6F3-D08F-3D48-9158-CB7975484F41}"/>
              </a:ext>
            </a:extLst>
          </p:cNvPr>
          <p:cNvSpPr txBox="1">
            <a:spLocks/>
          </p:cNvSpPr>
          <p:nvPr/>
        </p:nvSpPr>
        <p:spPr>
          <a:xfrm>
            <a:off x="209906" y="5338546"/>
            <a:ext cx="3814859" cy="709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Contributions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3" name="コンテンツ プレースホルダー 2">
            <a:extLst>
              <a:ext uri="{FF2B5EF4-FFF2-40B4-BE49-F238E27FC236}">
                <a16:creationId xmlns:a16="http://schemas.microsoft.com/office/drawing/2014/main" id="{EF6A8C85-1236-1247-910D-0EB0176E6FD8}"/>
              </a:ext>
            </a:extLst>
          </p:cNvPr>
          <p:cNvSpPr txBox="1">
            <a:spLocks/>
          </p:cNvSpPr>
          <p:nvPr/>
        </p:nvSpPr>
        <p:spPr>
          <a:xfrm>
            <a:off x="253448" y="5785103"/>
            <a:ext cx="9434455" cy="928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en-US" altLang="ja-JP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Development of a RS test set with well-chosen candidates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en" altLang="ja-JP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Our comparison method </a:t>
            </a:r>
            <a:r>
              <a:rPr kumimoji="1" lang="en" altLang="ja-JP" sz="23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correlates with human judgements</a:t>
            </a:r>
            <a:endParaRPr kumimoji="1" lang="en-US" altLang="ja-JP" sz="2300" b="1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E7197510-FFE7-5D4F-9D10-A24B13EE9AC4}"/>
              </a:ext>
            </a:extLst>
          </p:cNvPr>
          <p:cNvSpPr/>
          <p:nvPr/>
        </p:nvSpPr>
        <p:spPr>
          <a:xfrm>
            <a:off x="651834" y="3996439"/>
            <a:ext cx="5000712" cy="1099019"/>
          </a:xfrm>
          <a:prstGeom prst="roundRect">
            <a:avLst>
              <a:gd name="adj" fmla="val 688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704AF5A-03E5-5341-8EEF-2123E8D790A2}"/>
              </a:ext>
            </a:extLst>
          </p:cNvPr>
          <p:cNvSpPr txBox="1"/>
          <p:nvPr/>
        </p:nvSpPr>
        <p:spPr>
          <a:xfrm>
            <a:off x="672446" y="4248122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How is he?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F14421D-B84C-DB48-A327-144AD6E4164C}"/>
              </a:ext>
            </a:extLst>
          </p:cNvPr>
          <p:cNvSpPr txBox="1"/>
          <p:nvPr/>
        </p:nvSpPr>
        <p:spPr>
          <a:xfrm>
            <a:off x="2988307" y="3920582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Candidates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BEA3738-0887-7E41-B804-B460088D9FB6}"/>
              </a:ext>
            </a:extLst>
          </p:cNvPr>
          <p:cNvSpPr txBox="1"/>
          <p:nvPr/>
        </p:nvSpPr>
        <p:spPr>
          <a:xfrm>
            <a:off x="687734" y="3920582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Context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E5E545E-C70D-2A45-BDD5-0EF14660B0E5}"/>
              </a:ext>
            </a:extLst>
          </p:cNvPr>
          <p:cNvSpPr txBox="1"/>
          <p:nvPr/>
        </p:nvSpPr>
        <p:spPr>
          <a:xfrm>
            <a:off x="2953521" y="4163356"/>
            <a:ext cx="1720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A. He is fine.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D4B5603-4D0E-8B48-B35D-C9AA9E8F2454}"/>
              </a:ext>
            </a:extLst>
          </p:cNvPr>
          <p:cNvSpPr txBox="1"/>
          <p:nvPr/>
        </p:nvSpPr>
        <p:spPr>
          <a:xfrm>
            <a:off x="2968389" y="4434037"/>
            <a:ext cx="1792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B. She is fine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0" name="円/楕円 39">
            <a:extLst>
              <a:ext uri="{FF2B5EF4-FFF2-40B4-BE49-F238E27FC236}">
                <a16:creationId xmlns:a16="http://schemas.microsoft.com/office/drawing/2014/main" id="{14380DCD-6CC5-524C-A059-B04C8C035743}"/>
              </a:ext>
            </a:extLst>
          </p:cNvPr>
          <p:cNvSpPr>
            <a:spLocks noChangeAspect="1"/>
          </p:cNvSpPr>
          <p:nvPr/>
        </p:nvSpPr>
        <p:spPr>
          <a:xfrm>
            <a:off x="3002032" y="4233569"/>
            <a:ext cx="281907" cy="281907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41" name="角丸四角形吹き出し 40">
            <a:extLst>
              <a:ext uri="{FF2B5EF4-FFF2-40B4-BE49-F238E27FC236}">
                <a16:creationId xmlns:a16="http://schemas.microsoft.com/office/drawing/2014/main" id="{25D84CF0-3821-8240-B991-FF840F3F047B}"/>
              </a:ext>
            </a:extLst>
          </p:cNvPr>
          <p:cNvSpPr/>
          <p:nvPr/>
        </p:nvSpPr>
        <p:spPr>
          <a:xfrm>
            <a:off x="5045471" y="4442522"/>
            <a:ext cx="2717700" cy="702158"/>
          </a:xfrm>
          <a:prstGeom prst="wedgeRoundRectCallout">
            <a:avLst>
              <a:gd name="adj1" fmla="val -59779"/>
              <a:gd name="adj2" fmla="val 6564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42" name="コンテンツ プレースホルダー 2">
            <a:extLst>
              <a:ext uri="{FF2B5EF4-FFF2-40B4-BE49-F238E27FC236}">
                <a16:creationId xmlns:a16="http://schemas.microsoft.com/office/drawing/2014/main" id="{EAA0577E-E8E5-5F42-AA94-28B7E44E373A}"/>
              </a:ext>
            </a:extLst>
          </p:cNvPr>
          <p:cNvSpPr txBox="1">
            <a:spLocks/>
          </p:cNvSpPr>
          <p:nvPr/>
        </p:nvSpPr>
        <p:spPr>
          <a:xfrm>
            <a:off x="5099123" y="4459421"/>
            <a:ext cx="2678561" cy="7021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similar to GOLD</a:t>
            </a:r>
            <a:b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but unacceptable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8B2BFF0-3497-EA48-A7E9-39E3A8D4BF82}"/>
              </a:ext>
            </a:extLst>
          </p:cNvPr>
          <p:cNvSpPr txBox="1"/>
          <p:nvPr/>
        </p:nvSpPr>
        <p:spPr>
          <a:xfrm>
            <a:off x="2954293" y="4717098"/>
            <a:ext cx="1778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C. Is he fine?</a:t>
            </a:r>
          </a:p>
        </p:txBody>
      </p:sp>
    </p:spTree>
    <p:extLst>
      <p:ext uri="{BB962C8B-B14F-4D97-AF65-F5344CB8AC3E}">
        <p14:creationId xmlns:p14="http://schemas.microsoft.com/office/powerpoint/2010/main" val="388956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0018BB14-9BC0-7A49-AC89-82CE393FEBFD}"/>
              </a:ext>
            </a:extLst>
          </p:cNvPr>
          <p:cNvGrpSpPr/>
          <p:nvPr/>
        </p:nvGrpSpPr>
        <p:grpSpPr>
          <a:xfrm>
            <a:off x="-1" y="-22443"/>
            <a:ext cx="9144001" cy="739619"/>
            <a:chOff x="-1" y="-22443"/>
            <a:chExt cx="9144001" cy="739619"/>
          </a:xfrm>
        </p:grpSpPr>
        <p:sp>
          <p:nvSpPr>
            <p:cNvPr id="63" name="涙形 62">
              <a:extLst>
                <a:ext uri="{FF2B5EF4-FFF2-40B4-BE49-F238E27FC236}">
                  <a16:creationId xmlns:a16="http://schemas.microsoft.com/office/drawing/2014/main" id="{ED1197FB-CE7D-3943-831C-7E15E509BBB0}"/>
                </a:ext>
              </a:extLst>
            </p:cNvPr>
            <p:cNvSpPr/>
            <p:nvPr/>
          </p:nvSpPr>
          <p:spPr>
            <a:xfrm flipH="1">
              <a:off x="2138635" y="40940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52F5EA70-6122-794C-A695-89BBF7514D85}"/>
                </a:ext>
              </a:extLst>
            </p:cNvPr>
            <p:cNvSpPr/>
            <p:nvPr/>
          </p:nvSpPr>
          <p:spPr>
            <a:xfrm flipH="1">
              <a:off x="405024" y="40940"/>
              <a:ext cx="1794178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n-cs"/>
              </a:endParaRPr>
            </a:p>
          </p:txBody>
        </p:sp>
        <p:sp>
          <p:nvSpPr>
            <p:cNvPr id="75" name="涙形 74">
              <a:extLst>
                <a:ext uri="{FF2B5EF4-FFF2-40B4-BE49-F238E27FC236}">
                  <a16:creationId xmlns:a16="http://schemas.microsoft.com/office/drawing/2014/main" id="{A468BDF3-2064-DB4D-A417-3E12A7C21581}"/>
                </a:ext>
              </a:extLst>
            </p:cNvPr>
            <p:cNvSpPr/>
            <p:nvPr/>
          </p:nvSpPr>
          <p:spPr>
            <a:xfrm>
              <a:off x="179305" y="41057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E2857844-E09C-CB4A-9571-31C0948FC57A}"/>
                </a:ext>
              </a:extLst>
            </p:cNvPr>
            <p:cNvSpPr/>
            <p:nvPr/>
          </p:nvSpPr>
          <p:spPr>
            <a:xfrm rot="4365043" flipH="1">
              <a:off x="2152922" y="168561"/>
              <a:ext cx="283166" cy="332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6D106852-65F9-6B4D-911C-961EF4901FBD}"/>
                </a:ext>
              </a:extLst>
            </p:cNvPr>
            <p:cNvSpPr/>
            <p:nvPr/>
          </p:nvSpPr>
          <p:spPr>
            <a:xfrm rot="17234957">
              <a:off x="200332" y="15023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BBCF8430-C1BA-5D46-8ACF-4F033417AB98}"/>
                </a:ext>
              </a:extLst>
            </p:cNvPr>
            <p:cNvCxnSpPr>
              <a:cxnSpLocks/>
            </p:cNvCxnSpPr>
            <p:nvPr/>
          </p:nvCxnSpPr>
          <p:spPr>
            <a:xfrm>
              <a:off x="2362965" y="-525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B4942107-F6EA-5B4F-9113-051C671E0D15}"/>
                </a:ext>
              </a:extLst>
            </p:cNvPr>
            <p:cNvSpPr txBox="1"/>
            <p:nvPr/>
          </p:nvSpPr>
          <p:spPr>
            <a:xfrm>
              <a:off x="468453" y="-22443"/>
              <a:ext cx="17882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Introduction</a:t>
              </a:r>
              <a:endPara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F031274A-DDF6-C74D-9632-95D11903F5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3705" y="-8640"/>
              <a:ext cx="133596" cy="423301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1A6CDA6A-410B-324D-AD58-F43CD5D517AC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17E65E-DAC3-BE4F-826E-3C97A31F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7" name="タイトル 1">
            <a:extLst>
              <a:ext uri="{FF2B5EF4-FFF2-40B4-BE49-F238E27FC236}">
                <a16:creationId xmlns:a16="http://schemas.microsoft.com/office/drawing/2014/main" id="{4B47466F-D658-4E4E-8E0A-3D224D59E0D9}"/>
              </a:ext>
            </a:extLst>
          </p:cNvPr>
          <p:cNvSpPr txBox="1">
            <a:spLocks/>
          </p:cNvSpPr>
          <p:nvPr/>
        </p:nvSpPr>
        <p:spPr>
          <a:xfrm>
            <a:off x="116030" y="448257"/>
            <a:ext cx="10094773" cy="880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i="0" kern="1200">
                <a:solidFill>
                  <a:schemeClr val="accent6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2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Necessity of Automatic Evaluation</a:t>
            </a:r>
            <a:endParaRPr kumimoji="1" lang="ja-JP" altLang="en-US" sz="4200" b="1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2" name="コンテンツ プレースホルダー 2">
            <a:extLst>
              <a:ext uri="{FF2B5EF4-FFF2-40B4-BE49-F238E27FC236}">
                <a16:creationId xmlns:a16="http://schemas.microsoft.com/office/drawing/2014/main" id="{1F21515E-C79B-2346-9760-EA6E922D7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20" y="1425707"/>
            <a:ext cx="8564805" cy="550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000" dirty="0">
                <a:solidFill>
                  <a:schemeClr val="tx1">
                    <a:lumMod val="65000"/>
                    <a:lumOff val="35000"/>
                  </a:schemeClr>
                </a:solidFill>
                <a:ea typeface="Hiragino Kaku Gothic Pro W6" panose="020B0300000000000000" pitchFamily="34" charset="-128"/>
              </a:rPr>
              <a:t>DGSs can be compared by </a:t>
            </a:r>
            <a:r>
              <a:rPr lang="en-US" altLang="ja-JP" sz="3000" b="1" dirty="0">
                <a:solidFill>
                  <a:srgbClr val="6AA444"/>
                </a:solidFill>
                <a:ea typeface="Hiragino Kaku Gothic Pro W6" panose="020B0300000000000000" pitchFamily="34" charset="-128"/>
              </a:rPr>
              <a:t>human evaluation</a:t>
            </a:r>
            <a:endParaRPr kumimoji="1" lang="ja-JP" altLang="en-US" sz="3000" b="1">
              <a:solidFill>
                <a:srgbClr val="6AA444"/>
              </a:solidFill>
            </a:endParaRPr>
          </a:p>
        </p:txBody>
      </p:sp>
      <p:sp>
        <p:nvSpPr>
          <p:cNvPr id="118" name="コンテンツ プレースホルダー 2">
            <a:extLst>
              <a:ext uri="{FF2B5EF4-FFF2-40B4-BE49-F238E27FC236}">
                <a16:creationId xmlns:a16="http://schemas.microsoft.com/office/drawing/2014/main" id="{ACD4D55F-8013-3549-B865-F6C82D9B69A9}"/>
              </a:ext>
            </a:extLst>
          </p:cNvPr>
          <p:cNvSpPr txBox="1">
            <a:spLocks/>
          </p:cNvSpPr>
          <p:nvPr/>
        </p:nvSpPr>
        <p:spPr>
          <a:xfrm>
            <a:off x="500325" y="4712908"/>
            <a:ext cx="3177079" cy="5506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Cons</a:t>
            </a:r>
            <a:endParaRPr kumimoji="1" lang="ja-JP" altLang="en-US" sz="3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19" name="コンテンツ プレースホルダー 2">
            <a:extLst>
              <a:ext uri="{FF2B5EF4-FFF2-40B4-BE49-F238E27FC236}">
                <a16:creationId xmlns:a16="http://schemas.microsoft.com/office/drawing/2014/main" id="{E6414A5E-4AD1-8044-8018-C07DB3F6FDD6}"/>
              </a:ext>
            </a:extLst>
          </p:cNvPr>
          <p:cNvSpPr txBox="1">
            <a:spLocks/>
          </p:cNvSpPr>
          <p:nvPr/>
        </p:nvSpPr>
        <p:spPr>
          <a:xfrm>
            <a:off x="801852" y="5302067"/>
            <a:ext cx="3726141" cy="80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Takes high cost</a:t>
            </a:r>
          </a:p>
        </p:txBody>
      </p:sp>
      <p:sp>
        <p:nvSpPr>
          <p:cNvPr id="62" name="円/楕円 61">
            <a:extLst>
              <a:ext uri="{FF2B5EF4-FFF2-40B4-BE49-F238E27FC236}">
                <a16:creationId xmlns:a16="http://schemas.microsoft.com/office/drawing/2014/main" id="{29F14C03-467B-B442-9DD7-2DF5DB7156D5}"/>
              </a:ext>
            </a:extLst>
          </p:cNvPr>
          <p:cNvSpPr/>
          <p:nvPr/>
        </p:nvSpPr>
        <p:spPr>
          <a:xfrm>
            <a:off x="3000476" y="3942798"/>
            <a:ext cx="651461" cy="661484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A</a:t>
            </a: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64" name="円/楕円 63">
            <a:extLst>
              <a:ext uri="{FF2B5EF4-FFF2-40B4-BE49-F238E27FC236}">
                <a16:creationId xmlns:a16="http://schemas.microsoft.com/office/drawing/2014/main" id="{D0C091DD-A9DC-6549-BAD1-04B9FE3D897F}"/>
              </a:ext>
            </a:extLst>
          </p:cNvPr>
          <p:cNvSpPr/>
          <p:nvPr/>
        </p:nvSpPr>
        <p:spPr>
          <a:xfrm>
            <a:off x="4736045" y="3963673"/>
            <a:ext cx="651461" cy="661483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B</a:t>
            </a: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91" name="角丸四角形 90">
            <a:extLst>
              <a:ext uri="{FF2B5EF4-FFF2-40B4-BE49-F238E27FC236}">
                <a16:creationId xmlns:a16="http://schemas.microsoft.com/office/drawing/2014/main" id="{623842B4-8DB6-D945-AE00-14C8A2007B9D}"/>
              </a:ext>
            </a:extLst>
          </p:cNvPr>
          <p:cNvSpPr/>
          <p:nvPr/>
        </p:nvSpPr>
        <p:spPr>
          <a:xfrm>
            <a:off x="480832" y="1913519"/>
            <a:ext cx="7836382" cy="1659069"/>
          </a:xfrm>
          <a:prstGeom prst="roundRect">
            <a:avLst>
              <a:gd name="adj" fmla="val 688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9A2B09CE-50C9-6F44-BD8F-2BC70A1B26BB}"/>
              </a:ext>
            </a:extLst>
          </p:cNvPr>
          <p:cNvSpPr txBox="1"/>
          <p:nvPr/>
        </p:nvSpPr>
        <p:spPr>
          <a:xfrm>
            <a:off x="512916" y="2362725"/>
            <a:ext cx="1806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How is he?</a:t>
            </a:r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0FFBA227-F9B9-E349-9823-43E4D88DEFF4}"/>
              </a:ext>
            </a:extLst>
          </p:cNvPr>
          <p:cNvSpPr txBox="1"/>
          <p:nvPr/>
        </p:nvSpPr>
        <p:spPr>
          <a:xfrm>
            <a:off x="4404451" y="1915739"/>
            <a:ext cx="1555234" cy="527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Generated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Responses</a:t>
            </a: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DCE4EBB2-831A-2249-A7D4-90D194318F85}"/>
              </a:ext>
            </a:extLst>
          </p:cNvPr>
          <p:cNvSpPr txBox="1"/>
          <p:nvPr/>
        </p:nvSpPr>
        <p:spPr>
          <a:xfrm>
            <a:off x="551362" y="1899761"/>
            <a:ext cx="1140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Context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3210C564-D038-264D-A29B-EF33726E54FD}"/>
              </a:ext>
            </a:extLst>
          </p:cNvPr>
          <p:cNvSpPr txBox="1"/>
          <p:nvPr/>
        </p:nvSpPr>
        <p:spPr>
          <a:xfrm>
            <a:off x="4370755" y="2438268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He is fine.</a:t>
            </a:r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EC70EEE7-8406-6C43-B055-3F009E600761}"/>
              </a:ext>
            </a:extLst>
          </p:cNvPr>
          <p:cNvSpPr txBox="1"/>
          <p:nvPr/>
        </p:nvSpPr>
        <p:spPr>
          <a:xfrm>
            <a:off x="4363040" y="2995858"/>
            <a:ext cx="1806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She is fine.</a:t>
            </a:r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10" name="三角形 109">
            <a:extLst>
              <a:ext uri="{FF2B5EF4-FFF2-40B4-BE49-F238E27FC236}">
                <a16:creationId xmlns:a16="http://schemas.microsoft.com/office/drawing/2014/main" id="{6C8C0796-3238-714C-B2EB-7E7126290B44}"/>
              </a:ext>
            </a:extLst>
          </p:cNvPr>
          <p:cNvSpPr/>
          <p:nvPr/>
        </p:nvSpPr>
        <p:spPr>
          <a:xfrm>
            <a:off x="7104028" y="2780154"/>
            <a:ext cx="332316" cy="640310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11" name="円/楕円 110">
            <a:extLst>
              <a:ext uri="{FF2B5EF4-FFF2-40B4-BE49-F238E27FC236}">
                <a16:creationId xmlns:a16="http://schemas.microsoft.com/office/drawing/2014/main" id="{BD148C7B-EE63-1442-B433-11F4E67A6FEB}"/>
              </a:ext>
            </a:extLst>
          </p:cNvPr>
          <p:cNvSpPr/>
          <p:nvPr/>
        </p:nvSpPr>
        <p:spPr>
          <a:xfrm>
            <a:off x="7074384" y="2706053"/>
            <a:ext cx="398941" cy="4174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12" name="三角形 111">
            <a:extLst>
              <a:ext uri="{FF2B5EF4-FFF2-40B4-BE49-F238E27FC236}">
                <a16:creationId xmlns:a16="http://schemas.microsoft.com/office/drawing/2014/main" id="{F45CD9B1-F001-D840-898A-6F574C8E6349}"/>
              </a:ext>
            </a:extLst>
          </p:cNvPr>
          <p:cNvSpPr/>
          <p:nvPr/>
        </p:nvSpPr>
        <p:spPr>
          <a:xfrm>
            <a:off x="7296450" y="2819846"/>
            <a:ext cx="332316" cy="640310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13" name="円/楕円 112">
            <a:extLst>
              <a:ext uri="{FF2B5EF4-FFF2-40B4-BE49-F238E27FC236}">
                <a16:creationId xmlns:a16="http://schemas.microsoft.com/office/drawing/2014/main" id="{EF1F0052-B6E0-864B-95C4-8A2E1A8CE7AC}"/>
              </a:ext>
            </a:extLst>
          </p:cNvPr>
          <p:cNvSpPr/>
          <p:nvPr/>
        </p:nvSpPr>
        <p:spPr>
          <a:xfrm>
            <a:off x="7266806" y="2745744"/>
            <a:ext cx="398941" cy="4174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2B9529F0-AC87-A049-BCD9-D87E35DFF18A}"/>
              </a:ext>
            </a:extLst>
          </p:cNvPr>
          <p:cNvSpPr txBox="1"/>
          <p:nvPr/>
        </p:nvSpPr>
        <p:spPr>
          <a:xfrm>
            <a:off x="6573768" y="2124113"/>
            <a:ext cx="1725152" cy="6147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evaluate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responses</a:t>
            </a:r>
          </a:p>
        </p:txBody>
      </p:sp>
      <p:sp>
        <p:nvSpPr>
          <p:cNvPr id="115" name="Freeform 29">
            <a:extLst>
              <a:ext uri="{FF2B5EF4-FFF2-40B4-BE49-F238E27FC236}">
                <a16:creationId xmlns:a16="http://schemas.microsoft.com/office/drawing/2014/main" id="{861E709C-D2F9-A74F-9BE6-8865CF711E65}"/>
              </a:ext>
            </a:extLst>
          </p:cNvPr>
          <p:cNvSpPr>
            <a:spLocks/>
          </p:cNvSpPr>
          <p:nvPr/>
        </p:nvSpPr>
        <p:spPr bwMode="auto">
          <a:xfrm>
            <a:off x="6130623" y="2497610"/>
            <a:ext cx="390225" cy="311338"/>
          </a:xfrm>
          <a:custGeom>
            <a:avLst/>
            <a:gdLst/>
            <a:ahLst/>
            <a:cxnLst>
              <a:cxn ang="0">
                <a:pos x="58" y="12"/>
              </a:cxn>
              <a:cxn ang="0">
                <a:pos x="30" y="39"/>
              </a:cxn>
              <a:cxn ang="0">
                <a:pos x="25" y="44"/>
              </a:cxn>
              <a:cxn ang="0">
                <a:pos x="23" y="45"/>
              </a:cxn>
              <a:cxn ang="0">
                <a:pos x="20" y="44"/>
              </a:cxn>
              <a:cxn ang="0">
                <a:pos x="15" y="39"/>
              </a:cxn>
              <a:cxn ang="0">
                <a:pos x="1" y="26"/>
              </a:cxn>
              <a:cxn ang="0">
                <a:pos x="0" y="23"/>
              </a:cxn>
              <a:cxn ang="0">
                <a:pos x="1" y="20"/>
              </a:cxn>
              <a:cxn ang="0">
                <a:pos x="6" y="15"/>
              </a:cxn>
              <a:cxn ang="0">
                <a:pos x="9" y="14"/>
              </a:cxn>
              <a:cxn ang="0">
                <a:pos x="11" y="15"/>
              </a:cxn>
              <a:cxn ang="0">
                <a:pos x="23" y="26"/>
              </a:cxn>
              <a:cxn ang="0">
                <a:pos x="47" y="1"/>
              </a:cxn>
              <a:cxn ang="0">
                <a:pos x="50" y="0"/>
              </a:cxn>
              <a:cxn ang="0">
                <a:pos x="53" y="1"/>
              </a:cxn>
              <a:cxn ang="0">
                <a:pos x="58" y="7"/>
              </a:cxn>
              <a:cxn ang="0">
                <a:pos x="59" y="9"/>
              </a:cxn>
              <a:cxn ang="0">
                <a:pos x="58" y="12"/>
              </a:cxn>
            </a:cxnLst>
            <a:rect l="0" t="0" r="r" b="b"/>
            <a:pathLst>
              <a:path w="59" h="45">
                <a:moveTo>
                  <a:pt x="58" y="12"/>
                </a:moveTo>
                <a:cubicBezTo>
                  <a:pt x="30" y="39"/>
                  <a:pt x="30" y="39"/>
                  <a:pt x="30" y="39"/>
                </a:cubicBezTo>
                <a:cubicBezTo>
                  <a:pt x="25" y="44"/>
                  <a:pt x="25" y="44"/>
                  <a:pt x="25" y="44"/>
                </a:cubicBezTo>
                <a:cubicBezTo>
                  <a:pt x="24" y="45"/>
                  <a:pt x="24" y="45"/>
                  <a:pt x="23" y="45"/>
                </a:cubicBezTo>
                <a:cubicBezTo>
                  <a:pt x="22" y="45"/>
                  <a:pt x="21" y="45"/>
                  <a:pt x="20" y="44"/>
                </a:cubicBezTo>
                <a:cubicBezTo>
                  <a:pt x="15" y="39"/>
                  <a:pt x="15" y="39"/>
                  <a:pt x="15" y="39"/>
                </a:cubicBezTo>
                <a:cubicBezTo>
                  <a:pt x="1" y="26"/>
                  <a:pt x="1" y="26"/>
                  <a:pt x="1" y="26"/>
                </a:cubicBezTo>
                <a:cubicBezTo>
                  <a:pt x="0" y="25"/>
                  <a:pt x="0" y="24"/>
                  <a:pt x="0" y="23"/>
                </a:cubicBezTo>
                <a:cubicBezTo>
                  <a:pt x="0" y="22"/>
                  <a:pt x="0" y="21"/>
                  <a:pt x="1" y="20"/>
                </a:cubicBezTo>
                <a:cubicBezTo>
                  <a:pt x="6" y="15"/>
                  <a:pt x="6" y="15"/>
                  <a:pt x="6" y="15"/>
                </a:cubicBezTo>
                <a:cubicBezTo>
                  <a:pt x="7" y="14"/>
                  <a:pt x="8" y="14"/>
                  <a:pt x="9" y="14"/>
                </a:cubicBezTo>
                <a:cubicBezTo>
                  <a:pt x="10" y="14"/>
                  <a:pt x="11" y="14"/>
                  <a:pt x="11" y="15"/>
                </a:cubicBezTo>
                <a:cubicBezTo>
                  <a:pt x="23" y="26"/>
                  <a:pt x="23" y="26"/>
                  <a:pt x="23" y="26"/>
                </a:cubicBezTo>
                <a:cubicBezTo>
                  <a:pt x="47" y="1"/>
                  <a:pt x="47" y="1"/>
                  <a:pt x="47" y="1"/>
                </a:cubicBezTo>
                <a:cubicBezTo>
                  <a:pt x="48" y="1"/>
                  <a:pt x="49" y="0"/>
                  <a:pt x="50" y="0"/>
                </a:cubicBezTo>
                <a:cubicBezTo>
                  <a:pt x="51" y="0"/>
                  <a:pt x="52" y="1"/>
                  <a:pt x="53" y="1"/>
                </a:cubicBezTo>
                <a:cubicBezTo>
                  <a:pt x="58" y="7"/>
                  <a:pt x="58" y="7"/>
                  <a:pt x="58" y="7"/>
                </a:cubicBezTo>
                <a:cubicBezTo>
                  <a:pt x="58" y="7"/>
                  <a:pt x="59" y="8"/>
                  <a:pt x="59" y="9"/>
                </a:cubicBezTo>
                <a:cubicBezTo>
                  <a:pt x="59" y="10"/>
                  <a:pt x="58" y="11"/>
                  <a:pt x="58" y="12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B58D45B0-923F-AE4A-B5CF-6D3C4880FBDE}"/>
              </a:ext>
            </a:extLst>
          </p:cNvPr>
          <p:cNvSpPr/>
          <p:nvPr/>
        </p:nvSpPr>
        <p:spPr>
          <a:xfrm>
            <a:off x="6003315" y="2895287"/>
            <a:ext cx="7509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rPr>
              <a:t>✘</a:t>
            </a:r>
            <a:endParaRPr kumimoji="0" lang="ja-JP" altLang="en-US" sz="1100" b="0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93435EEF-9BF2-764E-9BE1-BD3477C4E660}"/>
              </a:ext>
            </a:extLst>
          </p:cNvPr>
          <p:cNvSpPr txBox="1"/>
          <p:nvPr/>
        </p:nvSpPr>
        <p:spPr>
          <a:xfrm>
            <a:off x="2768362" y="1887336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DGSs</a:t>
            </a:r>
          </a:p>
        </p:txBody>
      </p:sp>
      <p:sp>
        <p:nvSpPr>
          <p:cNvPr id="135" name="円/楕円 134">
            <a:extLst>
              <a:ext uri="{FF2B5EF4-FFF2-40B4-BE49-F238E27FC236}">
                <a16:creationId xmlns:a16="http://schemas.microsoft.com/office/drawing/2014/main" id="{952F1483-A956-B745-86E8-2968749AFBC7}"/>
              </a:ext>
            </a:extLst>
          </p:cNvPr>
          <p:cNvSpPr/>
          <p:nvPr/>
        </p:nvSpPr>
        <p:spPr>
          <a:xfrm>
            <a:off x="2978941" y="2428828"/>
            <a:ext cx="460316" cy="46988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A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36" name="円/楕円 135">
            <a:extLst>
              <a:ext uri="{FF2B5EF4-FFF2-40B4-BE49-F238E27FC236}">
                <a16:creationId xmlns:a16="http://schemas.microsoft.com/office/drawing/2014/main" id="{7A319F4D-3DA6-A24C-B30D-67846E7817E0}"/>
              </a:ext>
            </a:extLst>
          </p:cNvPr>
          <p:cNvSpPr/>
          <p:nvPr/>
        </p:nvSpPr>
        <p:spPr>
          <a:xfrm>
            <a:off x="2966905" y="2989381"/>
            <a:ext cx="472351" cy="46988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B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cxnSp>
        <p:nvCxnSpPr>
          <p:cNvPr id="137" name="直線矢印コネクタ 136">
            <a:extLst>
              <a:ext uri="{FF2B5EF4-FFF2-40B4-BE49-F238E27FC236}">
                <a16:creationId xmlns:a16="http://schemas.microsoft.com/office/drawing/2014/main" id="{A7A0F880-ABBE-5E41-9F52-7D30A4458189}"/>
              </a:ext>
            </a:extLst>
          </p:cNvPr>
          <p:cNvCxnSpPr>
            <a:cxnSpLocks/>
          </p:cNvCxnSpPr>
          <p:nvPr/>
        </p:nvCxnSpPr>
        <p:spPr>
          <a:xfrm>
            <a:off x="2316948" y="2652045"/>
            <a:ext cx="576953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>
            <a:extLst>
              <a:ext uri="{FF2B5EF4-FFF2-40B4-BE49-F238E27FC236}">
                <a16:creationId xmlns:a16="http://schemas.microsoft.com/office/drawing/2014/main" id="{5ACA62E1-9AE2-EC45-B426-8E1DD9B9B385}"/>
              </a:ext>
            </a:extLst>
          </p:cNvPr>
          <p:cNvCxnSpPr>
            <a:cxnSpLocks/>
          </p:cNvCxnSpPr>
          <p:nvPr/>
        </p:nvCxnSpPr>
        <p:spPr>
          <a:xfrm>
            <a:off x="2295615" y="2838408"/>
            <a:ext cx="576953" cy="404344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矢印コネクタ 138">
            <a:extLst>
              <a:ext uri="{FF2B5EF4-FFF2-40B4-BE49-F238E27FC236}">
                <a16:creationId xmlns:a16="http://schemas.microsoft.com/office/drawing/2014/main" id="{733C8199-FC61-174D-8A99-08E62E8EA355}"/>
              </a:ext>
            </a:extLst>
          </p:cNvPr>
          <p:cNvCxnSpPr>
            <a:cxnSpLocks/>
          </p:cNvCxnSpPr>
          <p:nvPr/>
        </p:nvCxnSpPr>
        <p:spPr>
          <a:xfrm>
            <a:off x="3565192" y="2646575"/>
            <a:ext cx="747562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139">
            <a:extLst>
              <a:ext uri="{FF2B5EF4-FFF2-40B4-BE49-F238E27FC236}">
                <a16:creationId xmlns:a16="http://schemas.microsoft.com/office/drawing/2014/main" id="{9649F5B7-CD26-9C4A-B99E-408FB517B609}"/>
              </a:ext>
            </a:extLst>
          </p:cNvPr>
          <p:cNvCxnSpPr>
            <a:cxnSpLocks/>
          </p:cNvCxnSpPr>
          <p:nvPr/>
        </p:nvCxnSpPr>
        <p:spPr>
          <a:xfrm flipV="1">
            <a:off x="3576915" y="3242752"/>
            <a:ext cx="735839" cy="1297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三角形 14">
            <a:extLst>
              <a:ext uri="{FF2B5EF4-FFF2-40B4-BE49-F238E27FC236}">
                <a16:creationId xmlns:a16="http://schemas.microsoft.com/office/drawing/2014/main" id="{25AE8412-41A7-DB4B-88E3-A3CFDED4F1C0}"/>
              </a:ext>
            </a:extLst>
          </p:cNvPr>
          <p:cNvSpPr/>
          <p:nvPr/>
        </p:nvSpPr>
        <p:spPr>
          <a:xfrm rot="10800000">
            <a:off x="3856139" y="3344777"/>
            <a:ext cx="675705" cy="546752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FF67F0D-ED05-9043-83DB-521DE33E59E1}"/>
              </a:ext>
            </a:extLst>
          </p:cNvPr>
          <p:cNvSpPr txBox="1"/>
          <p:nvPr/>
        </p:nvSpPr>
        <p:spPr>
          <a:xfrm rot="10800000">
            <a:off x="3925307" y="3821195"/>
            <a:ext cx="588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4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&lt;</a:t>
            </a:r>
            <a:endParaRPr kumimoji="1" lang="ja-JP" altLang="en-US" sz="5400" b="1" i="0" u="none" strike="noStrike" kern="1200" cap="none" spc="0" normalizeH="0" baseline="0" noProof="0">
              <a:ln>
                <a:noFill/>
              </a:ln>
              <a:solidFill>
                <a:srgbClr val="6AA444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4" name="右矢印 73">
            <a:extLst>
              <a:ext uri="{FF2B5EF4-FFF2-40B4-BE49-F238E27FC236}">
                <a16:creationId xmlns:a16="http://schemas.microsoft.com/office/drawing/2014/main" id="{75A01E50-2F60-DE44-833F-95DC7A74875B}"/>
              </a:ext>
            </a:extLst>
          </p:cNvPr>
          <p:cNvSpPr/>
          <p:nvPr/>
        </p:nvSpPr>
        <p:spPr>
          <a:xfrm>
            <a:off x="947427" y="5847463"/>
            <a:ext cx="675706" cy="596367"/>
          </a:xfrm>
          <a:prstGeom prst="rightArrow">
            <a:avLst>
              <a:gd name="adj1" fmla="val 53439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7" name="コンテンツ プレースホルダー 2">
            <a:extLst>
              <a:ext uri="{FF2B5EF4-FFF2-40B4-BE49-F238E27FC236}">
                <a16:creationId xmlns:a16="http://schemas.microsoft.com/office/drawing/2014/main" id="{EDB316F0-952A-9F48-B812-EA54E9624E46}"/>
              </a:ext>
            </a:extLst>
          </p:cNvPr>
          <p:cNvSpPr txBox="1">
            <a:spLocks/>
          </p:cNvSpPr>
          <p:nvPr/>
        </p:nvSpPr>
        <p:spPr>
          <a:xfrm>
            <a:off x="1768708" y="5884845"/>
            <a:ext cx="7302781" cy="1260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Cannot evaluate a lot of DGSs </a:t>
            </a:r>
          </a:p>
        </p:txBody>
      </p:sp>
    </p:spTree>
    <p:extLst>
      <p:ext uri="{BB962C8B-B14F-4D97-AF65-F5344CB8AC3E}">
        <p14:creationId xmlns:p14="http://schemas.microsoft.com/office/powerpoint/2010/main" val="352289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0018BB14-9BC0-7A49-AC89-82CE393FEBFD}"/>
              </a:ext>
            </a:extLst>
          </p:cNvPr>
          <p:cNvGrpSpPr/>
          <p:nvPr/>
        </p:nvGrpSpPr>
        <p:grpSpPr>
          <a:xfrm>
            <a:off x="-1" y="-22443"/>
            <a:ext cx="9144001" cy="739619"/>
            <a:chOff x="-1" y="-22443"/>
            <a:chExt cx="9144001" cy="739619"/>
          </a:xfrm>
        </p:grpSpPr>
        <p:sp>
          <p:nvSpPr>
            <p:cNvPr id="63" name="涙形 62">
              <a:extLst>
                <a:ext uri="{FF2B5EF4-FFF2-40B4-BE49-F238E27FC236}">
                  <a16:creationId xmlns:a16="http://schemas.microsoft.com/office/drawing/2014/main" id="{ED1197FB-CE7D-3943-831C-7E15E509BBB0}"/>
                </a:ext>
              </a:extLst>
            </p:cNvPr>
            <p:cNvSpPr/>
            <p:nvPr/>
          </p:nvSpPr>
          <p:spPr>
            <a:xfrm flipH="1">
              <a:off x="2138635" y="40940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52F5EA70-6122-794C-A695-89BBF7514D85}"/>
                </a:ext>
              </a:extLst>
            </p:cNvPr>
            <p:cNvSpPr/>
            <p:nvPr/>
          </p:nvSpPr>
          <p:spPr>
            <a:xfrm flipH="1">
              <a:off x="405024" y="40940"/>
              <a:ext cx="1794178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n-cs"/>
              </a:endParaRPr>
            </a:p>
          </p:txBody>
        </p:sp>
        <p:sp>
          <p:nvSpPr>
            <p:cNvPr id="75" name="涙形 74">
              <a:extLst>
                <a:ext uri="{FF2B5EF4-FFF2-40B4-BE49-F238E27FC236}">
                  <a16:creationId xmlns:a16="http://schemas.microsoft.com/office/drawing/2014/main" id="{A468BDF3-2064-DB4D-A417-3E12A7C21581}"/>
                </a:ext>
              </a:extLst>
            </p:cNvPr>
            <p:cNvSpPr/>
            <p:nvPr/>
          </p:nvSpPr>
          <p:spPr>
            <a:xfrm>
              <a:off x="179305" y="41057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E2857844-E09C-CB4A-9571-31C0948FC57A}"/>
                </a:ext>
              </a:extLst>
            </p:cNvPr>
            <p:cNvSpPr/>
            <p:nvPr/>
          </p:nvSpPr>
          <p:spPr>
            <a:xfrm rot="4365043" flipH="1">
              <a:off x="2152922" y="168561"/>
              <a:ext cx="283166" cy="332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6D106852-65F9-6B4D-911C-961EF4901FBD}"/>
                </a:ext>
              </a:extLst>
            </p:cNvPr>
            <p:cNvSpPr/>
            <p:nvPr/>
          </p:nvSpPr>
          <p:spPr>
            <a:xfrm rot="17234957">
              <a:off x="200332" y="15023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BBCF8430-C1BA-5D46-8ACF-4F033417AB98}"/>
                </a:ext>
              </a:extLst>
            </p:cNvPr>
            <p:cNvCxnSpPr>
              <a:cxnSpLocks/>
            </p:cNvCxnSpPr>
            <p:nvPr/>
          </p:nvCxnSpPr>
          <p:spPr>
            <a:xfrm>
              <a:off x="2362965" y="-525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B4942107-F6EA-5B4F-9113-051C671E0D15}"/>
                </a:ext>
              </a:extLst>
            </p:cNvPr>
            <p:cNvSpPr txBox="1"/>
            <p:nvPr/>
          </p:nvSpPr>
          <p:spPr>
            <a:xfrm>
              <a:off x="468453" y="-22443"/>
              <a:ext cx="17882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Introduction</a:t>
              </a:r>
              <a:endPara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F031274A-DDF6-C74D-9632-95D11903F5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3705" y="-8640"/>
              <a:ext cx="133596" cy="423301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1A6CDA6A-410B-324D-AD58-F43CD5D517AC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17E65E-DAC3-BE4F-826E-3C97A31F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7" name="タイトル 1">
            <a:extLst>
              <a:ext uri="{FF2B5EF4-FFF2-40B4-BE49-F238E27FC236}">
                <a16:creationId xmlns:a16="http://schemas.microsoft.com/office/drawing/2014/main" id="{4B47466F-D658-4E4E-8E0A-3D224D59E0D9}"/>
              </a:ext>
            </a:extLst>
          </p:cNvPr>
          <p:cNvSpPr txBox="1">
            <a:spLocks/>
          </p:cNvSpPr>
          <p:nvPr/>
        </p:nvSpPr>
        <p:spPr>
          <a:xfrm>
            <a:off x="116030" y="448257"/>
            <a:ext cx="10094773" cy="880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i="0" kern="1200">
                <a:solidFill>
                  <a:schemeClr val="accent6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2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Necessity of Automatic Evaluation</a:t>
            </a:r>
            <a:endParaRPr kumimoji="1" lang="ja-JP" altLang="en-US" sz="4200" b="1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AB9CB18C-3BBE-A745-864A-29ECB8006D0A}"/>
              </a:ext>
            </a:extLst>
          </p:cNvPr>
          <p:cNvSpPr txBox="1"/>
          <p:nvPr/>
        </p:nvSpPr>
        <p:spPr>
          <a:xfrm>
            <a:off x="630624" y="2030409"/>
            <a:ext cx="8135560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Automatic evaluation 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drives research</a:t>
            </a:r>
            <a:b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as preliminary evaluation 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</a:t>
            </a: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5B5BB0E-FC2A-FD45-99F6-7E418AF24971}"/>
              </a:ext>
            </a:extLst>
          </p:cNvPr>
          <p:cNvGrpSpPr/>
          <p:nvPr/>
        </p:nvGrpSpPr>
        <p:grpSpPr>
          <a:xfrm>
            <a:off x="774373" y="2724299"/>
            <a:ext cx="7491526" cy="3370841"/>
            <a:chOff x="545264" y="2447645"/>
            <a:chExt cx="7491526" cy="3370841"/>
          </a:xfrm>
        </p:grpSpPr>
        <p:sp>
          <p:nvSpPr>
            <p:cNvPr id="127" name="環状矢印 126">
              <a:extLst>
                <a:ext uri="{FF2B5EF4-FFF2-40B4-BE49-F238E27FC236}">
                  <a16:creationId xmlns:a16="http://schemas.microsoft.com/office/drawing/2014/main" id="{853D0CC5-A78B-E645-974E-306E2600833C}"/>
                </a:ext>
              </a:extLst>
            </p:cNvPr>
            <p:cNvSpPr/>
            <p:nvPr/>
          </p:nvSpPr>
          <p:spPr>
            <a:xfrm rot="18976821">
              <a:off x="1007237" y="2911325"/>
              <a:ext cx="2877291" cy="2907161"/>
            </a:xfrm>
            <a:prstGeom prst="circularArrow">
              <a:avLst>
                <a:gd name="adj1" fmla="val 7813"/>
                <a:gd name="adj2" fmla="val 1142319"/>
                <a:gd name="adj3" fmla="val 20431159"/>
                <a:gd name="adj4" fmla="val 16379713"/>
                <a:gd name="adj5" fmla="val 10288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84E55776-1290-5040-9337-E063713C29F7}"/>
                </a:ext>
              </a:extLst>
            </p:cNvPr>
            <p:cNvSpPr txBox="1"/>
            <p:nvPr/>
          </p:nvSpPr>
          <p:spPr>
            <a:xfrm>
              <a:off x="545264" y="3808067"/>
              <a:ext cx="1584088" cy="7019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Develop</a:t>
              </a:r>
              <a:br>
                <a:rPr kumimoji="1" lang="en-US" altLang="ja-JP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</a:br>
              <a:r>
                <a:rPr kumimoji="1" lang="en-US" altLang="ja-JP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DGSs</a:t>
              </a:r>
              <a:endPara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BB300B2F-3A8D-9449-9BD2-CE0CD6A35742}"/>
                </a:ext>
              </a:extLst>
            </p:cNvPr>
            <p:cNvSpPr txBox="1"/>
            <p:nvPr/>
          </p:nvSpPr>
          <p:spPr>
            <a:xfrm>
              <a:off x="2534762" y="3769240"/>
              <a:ext cx="1872629" cy="732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6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Automatic</a:t>
              </a:r>
            </a:p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6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Evaluation</a:t>
              </a:r>
              <a:endParaRPr kumimoji="1" lang="ja-JP" altLang="en-US" sz="2600" b="1" i="0" u="none" strike="noStrike" kern="120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9" name="右矢印 128">
              <a:extLst>
                <a:ext uri="{FF2B5EF4-FFF2-40B4-BE49-F238E27FC236}">
                  <a16:creationId xmlns:a16="http://schemas.microsoft.com/office/drawing/2014/main" id="{F7251308-B152-0A49-8581-1B01FE5C9971}"/>
                </a:ext>
              </a:extLst>
            </p:cNvPr>
            <p:cNvSpPr/>
            <p:nvPr/>
          </p:nvSpPr>
          <p:spPr>
            <a:xfrm>
              <a:off x="4634345" y="3801898"/>
              <a:ext cx="1561916" cy="596367"/>
            </a:xfrm>
            <a:prstGeom prst="rightArrow">
              <a:avLst>
                <a:gd name="adj1" fmla="val 53439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9C4E8A8F-E677-564A-90A4-324513773C6A}"/>
                </a:ext>
              </a:extLst>
            </p:cNvPr>
            <p:cNvSpPr txBox="1"/>
            <p:nvPr/>
          </p:nvSpPr>
          <p:spPr>
            <a:xfrm>
              <a:off x="4395248" y="4387328"/>
              <a:ext cx="2002472" cy="664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6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Human</a:t>
              </a:r>
              <a:br>
                <a:rPr kumimoji="1" lang="en-US" altLang="ja-JP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</a:br>
              <a:r>
                <a:rPr kumimoji="1" lang="en-US" altLang="ja-JP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Evaluation</a:t>
              </a:r>
              <a:endPara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84B7AEC7-800D-F345-930E-D3E4620F9480}"/>
                </a:ext>
              </a:extLst>
            </p:cNvPr>
            <p:cNvSpPr txBox="1"/>
            <p:nvPr/>
          </p:nvSpPr>
          <p:spPr>
            <a:xfrm>
              <a:off x="6486366" y="3780130"/>
              <a:ext cx="15504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Deploy</a:t>
              </a: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53" name="環状矢印 52">
              <a:extLst>
                <a:ext uri="{FF2B5EF4-FFF2-40B4-BE49-F238E27FC236}">
                  <a16:creationId xmlns:a16="http://schemas.microsoft.com/office/drawing/2014/main" id="{5654CFBE-BEEB-5E40-825C-E1F7078FC093}"/>
                </a:ext>
              </a:extLst>
            </p:cNvPr>
            <p:cNvSpPr/>
            <p:nvPr/>
          </p:nvSpPr>
          <p:spPr>
            <a:xfrm rot="8217722">
              <a:off x="1006422" y="2447645"/>
              <a:ext cx="2877291" cy="2907161"/>
            </a:xfrm>
            <a:prstGeom prst="circularArrow">
              <a:avLst>
                <a:gd name="adj1" fmla="val 7813"/>
                <a:gd name="adj2" fmla="val 1142319"/>
                <a:gd name="adj3" fmla="val 20431159"/>
                <a:gd name="adj4" fmla="val 16379713"/>
                <a:gd name="adj5" fmla="val 10288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5199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角丸四角形吹き出し 45">
            <a:extLst>
              <a:ext uri="{FF2B5EF4-FFF2-40B4-BE49-F238E27FC236}">
                <a16:creationId xmlns:a16="http://schemas.microsoft.com/office/drawing/2014/main" id="{F08B8232-61AC-9741-860B-1DCD1AFA8A11}"/>
              </a:ext>
            </a:extLst>
          </p:cNvPr>
          <p:cNvSpPr/>
          <p:nvPr/>
        </p:nvSpPr>
        <p:spPr>
          <a:xfrm>
            <a:off x="1040379" y="2333786"/>
            <a:ext cx="5428524" cy="1637551"/>
          </a:xfrm>
          <a:custGeom>
            <a:avLst/>
            <a:gdLst>
              <a:gd name="connsiteX0" fmla="*/ 0 w 7015643"/>
              <a:gd name="connsiteY0" fmla="*/ 314993 h 1889918"/>
              <a:gd name="connsiteX1" fmla="*/ 314993 w 7015643"/>
              <a:gd name="connsiteY1" fmla="*/ 0 h 1889918"/>
              <a:gd name="connsiteX2" fmla="*/ 1169274 w 7015643"/>
              <a:gd name="connsiteY2" fmla="*/ 0 h 1889918"/>
              <a:gd name="connsiteX3" fmla="*/ 1169274 w 7015643"/>
              <a:gd name="connsiteY3" fmla="*/ 0 h 1889918"/>
              <a:gd name="connsiteX4" fmla="*/ 2923185 w 7015643"/>
              <a:gd name="connsiteY4" fmla="*/ 0 h 1889918"/>
              <a:gd name="connsiteX5" fmla="*/ 6700650 w 7015643"/>
              <a:gd name="connsiteY5" fmla="*/ 0 h 1889918"/>
              <a:gd name="connsiteX6" fmla="*/ 7015643 w 7015643"/>
              <a:gd name="connsiteY6" fmla="*/ 314993 h 1889918"/>
              <a:gd name="connsiteX7" fmla="*/ 7015643 w 7015643"/>
              <a:gd name="connsiteY7" fmla="*/ 1102452 h 1889918"/>
              <a:gd name="connsiteX8" fmla="*/ 7015643 w 7015643"/>
              <a:gd name="connsiteY8" fmla="*/ 1102452 h 1889918"/>
              <a:gd name="connsiteX9" fmla="*/ 7015643 w 7015643"/>
              <a:gd name="connsiteY9" fmla="*/ 1574932 h 1889918"/>
              <a:gd name="connsiteX10" fmla="*/ 7015643 w 7015643"/>
              <a:gd name="connsiteY10" fmla="*/ 1574925 h 1889918"/>
              <a:gd name="connsiteX11" fmla="*/ 6700650 w 7015643"/>
              <a:gd name="connsiteY11" fmla="*/ 1889918 h 1889918"/>
              <a:gd name="connsiteX12" fmla="*/ 2923185 w 7015643"/>
              <a:gd name="connsiteY12" fmla="*/ 1889918 h 1889918"/>
              <a:gd name="connsiteX13" fmla="*/ 1148812 w 7015643"/>
              <a:gd name="connsiteY13" fmla="*/ 2244693 h 1889918"/>
              <a:gd name="connsiteX14" fmla="*/ 1169274 w 7015643"/>
              <a:gd name="connsiteY14" fmla="*/ 1889918 h 1889918"/>
              <a:gd name="connsiteX15" fmla="*/ 314993 w 7015643"/>
              <a:gd name="connsiteY15" fmla="*/ 1889918 h 1889918"/>
              <a:gd name="connsiteX16" fmla="*/ 0 w 7015643"/>
              <a:gd name="connsiteY16" fmla="*/ 1574925 h 1889918"/>
              <a:gd name="connsiteX17" fmla="*/ 0 w 7015643"/>
              <a:gd name="connsiteY17" fmla="*/ 1574932 h 1889918"/>
              <a:gd name="connsiteX18" fmla="*/ 0 w 7015643"/>
              <a:gd name="connsiteY18" fmla="*/ 1102452 h 1889918"/>
              <a:gd name="connsiteX19" fmla="*/ 0 w 7015643"/>
              <a:gd name="connsiteY19" fmla="*/ 1102452 h 1889918"/>
              <a:gd name="connsiteX20" fmla="*/ 0 w 7015643"/>
              <a:gd name="connsiteY20" fmla="*/ 314993 h 1889918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29231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14245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1706 w 7017349"/>
              <a:gd name="connsiteY0" fmla="*/ 314993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1706 w 7017349"/>
              <a:gd name="connsiteY20" fmla="*/ 314993 h 2244693"/>
              <a:gd name="connsiteX0" fmla="*/ 7282 w 7017349"/>
              <a:gd name="connsiteY0" fmla="*/ 203481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7282 w 7017349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702356 w 7020728"/>
              <a:gd name="connsiteY11" fmla="*/ 1889918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984279 w 7020728"/>
              <a:gd name="connsiteY12" fmla="*/ 1897303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086313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498739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39837"/>
              <a:gd name="connsiteX1" fmla="*/ 316699 w 7020728"/>
              <a:gd name="connsiteY1" fmla="*/ 0 h 2239837"/>
              <a:gd name="connsiteX2" fmla="*/ 1170980 w 7020728"/>
              <a:gd name="connsiteY2" fmla="*/ 0 h 2239837"/>
              <a:gd name="connsiteX3" fmla="*/ 1170980 w 7020728"/>
              <a:gd name="connsiteY3" fmla="*/ 0 h 2239837"/>
              <a:gd name="connsiteX4" fmla="*/ 2924891 w 7020728"/>
              <a:gd name="connsiteY4" fmla="*/ 0 h 2239837"/>
              <a:gd name="connsiteX5" fmla="*/ 6880775 w 7020728"/>
              <a:gd name="connsiteY5" fmla="*/ 5575 h 2239837"/>
              <a:gd name="connsiteX6" fmla="*/ 7017349 w 7020728"/>
              <a:gd name="connsiteY6" fmla="*/ 314993 h 2239837"/>
              <a:gd name="connsiteX7" fmla="*/ 7017349 w 7020728"/>
              <a:gd name="connsiteY7" fmla="*/ 1102452 h 2239837"/>
              <a:gd name="connsiteX8" fmla="*/ 7017349 w 7020728"/>
              <a:gd name="connsiteY8" fmla="*/ 1102452 h 2239837"/>
              <a:gd name="connsiteX9" fmla="*/ 7017349 w 7020728"/>
              <a:gd name="connsiteY9" fmla="*/ 1574932 h 2239837"/>
              <a:gd name="connsiteX10" fmla="*/ 7017349 w 7020728"/>
              <a:gd name="connsiteY10" fmla="*/ 1574925 h 2239837"/>
              <a:gd name="connsiteX11" fmla="*/ 6869099 w 7020728"/>
              <a:gd name="connsiteY11" fmla="*/ 1895297 h 2239837"/>
              <a:gd name="connsiteX12" fmla="*/ 1984279 w 7020728"/>
              <a:gd name="connsiteY12" fmla="*/ 1897303 h 2239837"/>
              <a:gd name="connsiteX13" fmla="*/ 1473879 w 7020728"/>
              <a:gd name="connsiteY13" fmla="*/ 2239837 h 2239837"/>
              <a:gd name="connsiteX14" fmla="*/ 1498739 w 7020728"/>
              <a:gd name="connsiteY14" fmla="*/ 1898385 h 2239837"/>
              <a:gd name="connsiteX15" fmla="*/ 147366 w 7020728"/>
              <a:gd name="connsiteY15" fmla="*/ 1898384 h 2239837"/>
              <a:gd name="connsiteX16" fmla="*/ 1706 w 7020728"/>
              <a:gd name="connsiteY16" fmla="*/ 1574925 h 2239837"/>
              <a:gd name="connsiteX17" fmla="*/ 1706 w 7020728"/>
              <a:gd name="connsiteY17" fmla="*/ 1574932 h 2239837"/>
              <a:gd name="connsiteX18" fmla="*/ 1706 w 7020728"/>
              <a:gd name="connsiteY18" fmla="*/ 1102452 h 2239837"/>
              <a:gd name="connsiteX19" fmla="*/ 1706 w 7020728"/>
              <a:gd name="connsiteY19" fmla="*/ 1102452 h 2239837"/>
              <a:gd name="connsiteX20" fmla="*/ 7282 w 7020728"/>
              <a:gd name="connsiteY20" fmla="*/ 203481 h 223983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498739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624841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1898385"/>
              <a:gd name="connsiteX1" fmla="*/ 316699 w 7020728"/>
              <a:gd name="connsiteY1" fmla="*/ 0 h 1898385"/>
              <a:gd name="connsiteX2" fmla="*/ 1170980 w 7020728"/>
              <a:gd name="connsiteY2" fmla="*/ 0 h 1898385"/>
              <a:gd name="connsiteX3" fmla="*/ 1170980 w 7020728"/>
              <a:gd name="connsiteY3" fmla="*/ 0 h 1898385"/>
              <a:gd name="connsiteX4" fmla="*/ 2924891 w 7020728"/>
              <a:gd name="connsiteY4" fmla="*/ 0 h 1898385"/>
              <a:gd name="connsiteX5" fmla="*/ 6880775 w 7020728"/>
              <a:gd name="connsiteY5" fmla="*/ 5575 h 1898385"/>
              <a:gd name="connsiteX6" fmla="*/ 7017349 w 7020728"/>
              <a:gd name="connsiteY6" fmla="*/ 314993 h 1898385"/>
              <a:gd name="connsiteX7" fmla="*/ 7017349 w 7020728"/>
              <a:gd name="connsiteY7" fmla="*/ 1102452 h 1898385"/>
              <a:gd name="connsiteX8" fmla="*/ 7017349 w 7020728"/>
              <a:gd name="connsiteY8" fmla="*/ 1102452 h 1898385"/>
              <a:gd name="connsiteX9" fmla="*/ 7017349 w 7020728"/>
              <a:gd name="connsiteY9" fmla="*/ 1574932 h 1898385"/>
              <a:gd name="connsiteX10" fmla="*/ 7017349 w 7020728"/>
              <a:gd name="connsiteY10" fmla="*/ 1574925 h 1898385"/>
              <a:gd name="connsiteX11" fmla="*/ 6869099 w 7020728"/>
              <a:gd name="connsiteY11" fmla="*/ 1895297 h 1898385"/>
              <a:gd name="connsiteX12" fmla="*/ 1984279 w 7020728"/>
              <a:gd name="connsiteY12" fmla="*/ 1897303 h 1898385"/>
              <a:gd name="connsiteX13" fmla="*/ 1771363 w 7020728"/>
              <a:gd name="connsiteY13" fmla="*/ 1888436 h 1898385"/>
              <a:gd name="connsiteX14" fmla="*/ 1624841 w 7020728"/>
              <a:gd name="connsiteY14" fmla="*/ 1898385 h 1898385"/>
              <a:gd name="connsiteX15" fmla="*/ 147366 w 7020728"/>
              <a:gd name="connsiteY15" fmla="*/ 1898384 h 1898385"/>
              <a:gd name="connsiteX16" fmla="*/ 1706 w 7020728"/>
              <a:gd name="connsiteY16" fmla="*/ 1574925 h 1898385"/>
              <a:gd name="connsiteX17" fmla="*/ 1706 w 7020728"/>
              <a:gd name="connsiteY17" fmla="*/ 1574932 h 1898385"/>
              <a:gd name="connsiteX18" fmla="*/ 1706 w 7020728"/>
              <a:gd name="connsiteY18" fmla="*/ 1102452 h 1898385"/>
              <a:gd name="connsiteX19" fmla="*/ 1706 w 7020728"/>
              <a:gd name="connsiteY19" fmla="*/ 1102452 h 1898385"/>
              <a:gd name="connsiteX20" fmla="*/ 7282 w 7020728"/>
              <a:gd name="connsiteY20" fmla="*/ 203481 h 1898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20728" h="1898385">
                <a:moveTo>
                  <a:pt x="7282" y="203481"/>
                </a:moveTo>
                <a:cubicBezTo>
                  <a:pt x="7282" y="29515"/>
                  <a:pt x="142733" y="0"/>
                  <a:pt x="316699" y="0"/>
                </a:cubicBezTo>
                <a:lnTo>
                  <a:pt x="1170980" y="0"/>
                </a:lnTo>
                <a:lnTo>
                  <a:pt x="1170980" y="0"/>
                </a:lnTo>
                <a:lnTo>
                  <a:pt x="2924891" y="0"/>
                </a:lnTo>
                <a:lnTo>
                  <a:pt x="6880775" y="5575"/>
                </a:lnTo>
                <a:cubicBezTo>
                  <a:pt x="7054741" y="5575"/>
                  <a:pt x="7017349" y="141027"/>
                  <a:pt x="7017349" y="314993"/>
                </a:cubicBezTo>
                <a:lnTo>
                  <a:pt x="7017349" y="1102452"/>
                </a:lnTo>
                <a:lnTo>
                  <a:pt x="7017349" y="1102452"/>
                </a:lnTo>
                <a:lnTo>
                  <a:pt x="7017349" y="1574932"/>
                </a:lnTo>
                <a:lnTo>
                  <a:pt x="7017349" y="1574925"/>
                </a:lnTo>
                <a:cubicBezTo>
                  <a:pt x="7017349" y="1748891"/>
                  <a:pt x="7043065" y="1895297"/>
                  <a:pt x="6869099" y="1895297"/>
                </a:cubicBezTo>
                <a:lnTo>
                  <a:pt x="1984279" y="1897303"/>
                </a:lnTo>
                <a:lnTo>
                  <a:pt x="1771363" y="1888436"/>
                </a:lnTo>
                <a:lnTo>
                  <a:pt x="1624841" y="1898385"/>
                </a:lnTo>
                <a:lnTo>
                  <a:pt x="147366" y="1898384"/>
                </a:lnTo>
                <a:cubicBezTo>
                  <a:pt x="-26600" y="1898384"/>
                  <a:pt x="1706" y="1748891"/>
                  <a:pt x="1706" y="1574925"/>
                </a:cubicBezTo>
                <a:lnTo>
                  <a:pt x="1706" y="1574932"/>
                </a:lnTo>
                <a:lnTo>
                  <a:pt x="1706" y="1102452"/>
                </a:lnTo>
                <a:lnTo>
                  <a:pt x="1706" y="1102452"/>
                </a:lnTo>
                <a:cubicBezTo>
                  <a:pt x="3565" y="802795"/>
                  <a:pt x="5423" y="503138"/>
                  <a:pt x="7282" y="20348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53" name="角丸四角形吹き出し 45">
            <a:extLst>
              <a:ext uri="{FF2B5EF4-FFF2-40B4-BE49-F238E27FC236}">
                <a16:creationId xmlns:a16="http://schemas.microsoft.com/office/drawing/2014/main" id="{EC952677-AD74-8446-99AC-A359FF7FFDE9}"/>
              </a:ext>
            </a:extLst>
          </p:cNvPr>
          <p:cNvSpPr/>
          <p:nvPr/>
        </p:nvSpPr>
        <p:spPr>
          <a:xfrm>
            <a:off x="863753" y="2439212"/>
            <a:ext cx="5428524" cy="1653498"/>
          </a:xfrm>
          <a:custGeom>
            <a:avLst/>
            <a:gdLst>
              <a:gd name="connsiteX0" fmla="*/ 0 w 7015643"/>
              <a:gd name="connsiteY0" fmla="*/ 314993 h 1889918"/>
              <a:gd name="connsiteX1" fmla="*/ 314993 w 7015643"/>
              <a:gd name="connsiteY1" fmla="*/ 0 h 1889918"/>
              <a:gd name="connsiteX2" fmla="*/ 1169274 w 7015643"/>
              <a:gd name="connsiteY2" fmla="*/ 0 h 1889918"/>
              <a:gd name="connsiteX3" fmla="*/ 1169274 w 7015643"/>
              <a:gd name="connsiteY3" fmla="*/ 0 h 1889918"/>
              <a:gd name="connsiteX4" fmla="*/ 2923185 w 7015643"/>
              <a:gd name="connsiteY4" fmla="*/ 0 h 1889918"/>
              <a:gd name="connsiteX5" fmla="*/ 6700650 w 7015643"/>
              <a:gd name="connsiteY5" fmla="*/ 0 h 1889918"/>
              <a:gd name="connsiteX6" fmla="*/ 7015643 w 7015643"/>
              <a:gd name="connsiteY6" fmla="*/ 314993 h 1889918"/>
              <a:gd name="connsiteX7" fmla="*/ 7015643 w 7015643"/>
              <a:gd name="connsiteY7" fmla="*/ 1102452 h 1889918"/>
              <a:gd name="connsiteX8" fmla="*/ 7015643 w 7015643"/>
              <a:gd name="connsiteY8" fmla="*/ 1102452 h 1889918"/>
              <a:gd name="connsiteX9" fmla="*/ 7015643 w 7015643"/>
              <a:gd name="connsiteY9" fmla="*/ 1574932 h 1889918"/>
              <a:gd name="connsiteX10" fmla="*/ 7015643 w 7015643"/>
              <a:gd name="connsiteY10" fmla="*/ 1574925 h 1889918"/>
              <a:gd name="connsiteX11" fmla="*/ 6700650 w 7015643"/>
              <a:gd name="connsiteY11" fmla="*/ 1889918 h 1889918"/>
              <a:gd name="connsiteX12" fmla="*/ 2923185 w 7015643"/>
              <a:gd name="connsiteY12" fmla="*/ 1889918 h 1889918"/>
              <a:gd name="connsiteX13" fmla="*/ 1148812 w 7015643"/>
              <a:gd name="connsiteY13" fmla="*/ 2244693 h 1889918"/>
              <a:gd name="connsiteX14" fmla="*/ 1169274 w 7015643"/>
              <a:gd name="connsiteY14" fmla="*/ 1889918 h 1889918"/>
              <a:gd name="connsiteX15" fmla="*/ 314993 w 7015643"/>
              <a:gd name="connsiteY15" fmla="*/ 1889918 h 1889918"/>
              <a:gd name="connsiteX16" fmla="*/ 0 w 7015643"/>
              <a:gd name="connsiteY16" fmla="*/ 1574925 h 1889918"/>
              <a:gd name="connsiteX17" fmla="*/ 0 w 7015643"/>
              <a:gd name="connsiteY17" fmla="*/ 1574932 h 1889918"/>
              <a:gd name="connsiteX18" fmla="*/ 0 w 7015643"/>
              <a:gd name="connsiteY18" fmla="*/ 1102452 h 1889918"/>
              <a:gd name="connsiteX19" fmla="*/ 0 w 7015643"/>
              <a:gd name="connsiteY19" fmla="*/ 1102452 h 1889918"/>
              <a:gd name="connsiteX20" fmla="*/ 0 w 7015643"/>
              <a:gd name="connsiteY20" fmla="*/ 314993 h 1889918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29231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14245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1706 w 7017349"/>
              <a:gd name="connsiteY0" fmla="*/ 314993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1706 w 7017349"/>
              <a:gd name="connsiteY20" fmla="*/ 314993 h 2244693"/>
              <a:gd name="connsiteX0" fmla="*/ 7282 w 7017349"/>
              <a:gd name="connsiteY0" fmla="*/ 203481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7282 w 7017349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702356 w 7020728"/>
              <a:gd name="connsiteY11" fmla="*/ 1889918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984279 w 7020728"/>
              <a:gd name="connsiteY12" fmla="*/ 1897303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086313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498739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39837"/>
              <a:gd name="connsiteX1" fmla="*/ 316699 w 7020728"/>
              <a:gd name="connsiteY1" fmla="*/ 0 h 2239837"/>
              <a:gd name="connsiteX2" fmla="*/ 1170980 w 7020728"/>
              <a:gd name="connsiteY2" fmla="*/ 0 h 2239837"/>
              <a:gd name="connsiteX3" fmla="*/ 1170980 w 7020728"/>
              <a:gd name="connsiteY3" fmla="*/ 0 h 2239837"/>
              <a:gd name="connsiteX4" fmla="*/ 2924891 w 7020728"/>
              <a:gd name="connsiteY4" fmla="*/ 0 h 2239837"/>
              <a:gd name="connsiteX5" fmla="*/ 6880775 w 7020728"/>
              <a:gd name="connsiteY5" fmla="*/ 5575 h 2239837"/>
              <a:gd name="connsiteX6" fmla="*/ 7017349 w 7020728"/>
              <a:gd name="connsiteY6" fmla="*/ 314993 h 2239837"/>
              <a:gd name="connsiteX7" fmla="*/ 7017349 w 7020728"/>
              <a:gd name="connsiteY7" fmla="*/ 1102452 h 2239837"/>
              <a:gd name="connsiteX8" fmla="*/ 7017349 w 7020728"/>
              <a:gd name="connsiteY8" fmla="*/ 1102452 h 2239837"/>
              <a:gd name="connsiteX9" fmla="*/ 7017349 w 7020728"/>
              <a:gd name="connsiteY9" fmla="*/ 1574932 h 2239837"/>
              <a:gd name="connsiteX10" fmla="*/ 7017349 w 7020728"/>
              <a:gd name="connsiteY10" fmla="*/ 1574925 h 2239837"/>
              <a:gd name="connsiteX11" fmla="*/ 6869099 w 7020728"/>
              <a:gd name="connsiteY11" fmla="*/ 1895297 h 2239837"/>
              <a:gd name="connsiteX12" fmla="*/ 1984279 w 7020728"/>
              <a:gd name="connsiteY12" fmla="*/ 1897303 h 2239837"/>
              <a:gd name="connsiteX13" fmla="*/ 1473879 w 7020728"/>
              <a:gd name="connsiteY13" fmla="*/ 2239837 h 2239837"/>
              <a:gd name="connsiteX14" fmla="*/ 1498739 w 7020728"/>
              <a:gd name="connsiteY14" fmla="*/ 1898385 h 2239837"/>
              <a:gd name="connsiteX15" fmla="*/ 147366 w 7020728"/>
              <a:gd name="connsiteY15" fmla="*/ 1898384 h 2239837"/>
              <a:gd name="connsiteX16" fmla="*/ 1706 w 7020728"/>
              <a:gd name="connsiteY16" fmla="*/ 1574925 h 2239837"/>
              <a:gd name="connsiteX17" fmla="*/ 1706 w 7020728"/>
              <a:gd name="connsiteY17" fmla="*/ 1574932 h 2239837"/>
              <a:gd name="connsiteX18" fmla="*/ 1706 w 7020728"/>
              <a:gd name="connsiteY18" fmla="*/ 1102452 h 2239837"/>
              <a:gd name="connsiteX19" fmla="*/ 1706 w 7020728"/>
              <a:gd name="connsiteY19" fmla="*/ 1102452 h 2239837"/>
              <a:gd name="connsiteX20" fmla="*/ 7282 w 7020728"/>
              <a:gd name="connsiteY20" fmla="*/ 203481 h 223983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498739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624841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1898385"/>
              <a:gd name="connsiteX1" fmla="*/ 316699 w 7020728"/>
              <a:gd name="connsiteY1" fmla="*/ 0 h 1898385"/>
              <a:gd name="connsiteX2" fmla="*/ 1170980 w 7020728"/>
              <a:gd name="connsiteY2" fmla="*/ 0 h 1898385"/>
              <a:gd name="connsiteX3" fmla="*/ 1170980 w 7020728"/>
              <a:gd name="connsiteY3" fmla="*/ 0 h 1898385"/>
              <a:gd name="connsiteX4" fmla="*/ 2924891 w 7020728"/>
              <a:gd name="connsiteY4" fmla="*/ 0 h 1898385"/>
              <a:gd name="connsiteX5" fmla="*/ 6880775 w 7020728"/>
              <a:gd name="connsiteY5" fmla="*/ 5575 h 1898385"/>
              <a:gd name="connsiteX6" fmla="*/ 7017349 w 7020728"/>
              <a:gd name="connsiteY6" fmla="*/ 314993 h 1898385"/>
              <a:gd name="connsiteX7" fmla="*/ 7017349 w 7020728"/>
              <a:gd name="connsiteY7" fmla="*/ 1102452 h 1898385"/>
              <a:gd name="connsiteX8" fmla="*/ 7017349 w 7020728"/>
              <a:gd name="connsiteY8" fmla="*/ 1102452 h 1898385"/>
              <a:gd name="connsiteX9" fmla="*/ 7017349 w 7020728"/>
              <a:gd name="connsiteY9" fmla="*/ 1574932 h 1898385"/>
              <a:gd name="connsiteX10" fmla="*/ 7017349 w 7020728"/>
              <a:gd name="connsiteY10" fmla="*/ 1574925 h 1898385"/>
              <a:gd name="connsiteX11" fmla="*/ 6869099 w 7020728"/>
              <a:gd name="connsiteY11" fmla="*/ 1895297 h 1898385"/>
              <a:gd name="connsiteX12" fmla="*/ 1984279 w 7020728"/>
              <a:gd name="connsiteY12" fmla="*/ 1897303 h 1898385"/>
              <a:gd name="connsiteX13" fmla="*/ 1771363 w 7020728"/>
              <a:gd name="connsiteY13" fmla="*/ 1888436 h 1898385"/>
              <a:gd name="connsiteX14" fmla="*/ 1624841 w 7020728"/>
              <a:gd name="connsiteY14" fmla="*/ 1898385 h 1898385"/>
              <a:gd name="connsiteX15" fmla="*/ 147366 w 7020728"/>
              <a:gd name="connsiteY15" fmla="*/ 1898384 h 1898385"/>
              <a:gd name="connsiteX16" fmla="*/ 1706 w 7020728"/>
              <a:gd name="connsiteY16" fmla="*/ 1574925 h 1898385"/>
              <a:gd name="connsiteX17" fmla="*/ 1706 w 7020728"/>
              <a:gd name="connsiteY17" fmla="*/ 1574932 h 1898385"/>
              <a:gd name="connsiteX18" fmla="*/ 1706 w 7020728"/>
              <a:gd name="connsiteY18" fmla="*/ 1102452 h 1898385"/>
              <a:gd name="connsiteX19" fmla="*/ 1706 w 7020728"/>
              <a:gd name="connsiteY19" fmla="*/ 1102452 h 1898385"/>
              <a:gd name="connsiteX20" fmla="*/ 7282 w 7020728"/>
              <a:gd name="connsiteY20" fmla="*/ 203481 h 1898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20728" h="1898385">
                <a:moveTo>
                  <a:pt x="7282" y="203481"/>
                </a:moveTo>
                <a:cubicBezTo>
                  <a:pt x="7282" y="29515"/>
                  <a:pt x="142733" y="0"/>
                  <a:pt x="316699" y="0"/>
                </a:cubicBezTo>
                <a:lnTo>
                  <a:pt x="1170980" y="0"/>
                </a:lnTo>
                <a:lnTo>
                  <a:pt x="1170980" y="0"/>
                </a:lnTo>
                <a:lnTo>
                  <a:pt x="2924891" y="0"/>
                </a:lnTo>
                <a:lnTo>
                  <a:pt x="6880775" y="5575"/>
                </a:lnTo>
                <a:cubicBezTo>
                  <a:pt x="7054741" y="5575"/>
                  <a:pt x="7017349" y="141027"/>
                  <a:pt x="7017349" y="314993"/>
                </a:cubicBezTo>
                <a:lnTo>
                  <a:pt x="7017349" y="1102452"/>
                </a:lnTo>
                <a:lnTo>
                  <a:pt x="7017349" y="1102452"/>
                </a:lnTo>
                <a:lnTo>
                  <a:pt x="7017349" y="1574932"/>
                </a:lnTo>
                <a:lnTo>
                  <a:pt x="7017349" y="1574925"/>
                </a:lnTo>
                <a:cubicBezTo>
                  <a:pt x="7017349" y="1748891"/>
                  <a:pt x="7043065" y="1895297"/>
                  <a:pt x="6869099" y="1895297"/>
                </a:cubicBezTo>
                <a:lnTo>
                  <a:pt x="1984279" y="1897303"/>
                </a:lnTo>
                <a:lnTo>
                  <a:pt x="1771363" y="1888436"/>
                </a:lnTo>
                <a:lnTo>
                  <a:pt x="1624841" y="1898385"/>
                </a:lnTo>
                <a:lnTo>
                  <a:pt x="147366" y="1898384"/>
                </a:lnTo>
                <a:cubicBezTo>
                  <a:pt x="-26600" y="1898384"/>
                  <a:pt x="1706" y="1748891"/>
                  <a:pt x="1706" y="1574925"/>
                </a:cubicBezTo>
                <a:lnTo>
                  <a:pt x="1706" y="1574932"/>
                </a:lnTo>
                <a:lnTo>
                  <a:pt x="1706" y="1102452"/>
                </a:lnTo>
                <a:lnTo>
                  <a:pt x="1706" y="1102452"/>
                </a:lnTo>
                <a:cubicBezTo>
                  <a:pt x="3565" y="802795"/>
                  <a:pt x="5423" y="503138"/>
                  <a:pt x="7282" y="20348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0018BB14-9BC0-7A49-AC89-82CE393FEBFD}"/>
              </a:ext>
            </a:extLst>
          </p:cNvPr>
          <p:cNvGrpSpPr/>
          <p:nvPr/>
        </p:nvGrpSpPr>
        <p:grpSpPr>
          <a:xfrm>
            <a:off x="-1" y="-22443"/>
            <a:ext cx="9144001" cy="739619"/>
            <a:chOff x="-1" y="-22443"/>
            <a:chExt cx="9144001" cy="739619"/>
          </a:xfrm>
        </p:grpSpPr>
        <p:sp>
          <p:nvSpPr>
            <p:cNvPr id="63" name="涙形 62">
              <a:extLst>
                <a:ext uri="{FF2B5EF4-FFF2-40B4-BE49-F238E27FC236}">
                  <a16:creationId xmlns:a16="http://schemas.microsoft.com/office/drawing/2014/main" id="{ED1197FB-CE7D-3943-831C-7E15E509BBB0}"/>
                </a:ext>
              </a:extLst>
            </p:cNvPr>
            <p:cNvSpPr/>
            <p:nvPr/>
          </p:nvSpPr>
          <p:spPr>
            <a:xfrm flipH="1">
              <a:off x="2138635" y="40940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52F5EA70-6122-794C-A695-89BBF7514D85}"/>
                </a:ext>
              </a:extLst>
            </p:cNvPr>
            <p:cNvSpPr/>
            <p:nvPr/>
          </p:nvSpPr>
          <p:spPr>
            <a:xfrm flipH="1">
              <a:off x="405024" y="40940"/>
              <a:ext cx="1794178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n-cs"/>
              </a:endParaRPr>
            </a:p>
          </p:txBody>
        </p:sp>
        <p:sp>
          <p:nvSpPr>
            <p:cNvPr id="75" name="涙形 74">
              <a:extLst>
                <a:ext uri="{FF2B5EF4-FFF2-40B4-BE49-F238E27FC236}">
                  <a16:creationId xmlns:a16="http://schemas.microsoft.com/office/drawing/2014/main" id="{A468BDF3-2064-DB4D-A417-3E12A7C21581}"/>
                </a:ext>
              </a:extLst>
            </p:cNvPr>
            <p:cNvSpPr/>
            <p:nvPr/>
          </p:nvSpPr>
          <p:spPr>
            <a:xfrm>
              <a:off x="179305" y="41057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E2857844-E09C-CB4A-9571-31C0948FC57A}"/>
                </a:ext>
              </a:extLst>
            </p:cNvPr>
            <p:cNvSpPr/>
            <p:nvPr/>
          </p:nvSpPr>
          <p:spPr>
            <a:xfrm rot="4365043" flipH="1">
              <a:off x="2152922" y="168561"/>
              <a:ext cx="283166" cy="332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6D106852-65F9-6B4D-911C-961EF4901FBD}"/>
                </a:ext>
              </a:extLst>
            </p:cNvPr>
            <p:cNvSpPr/>
            <p:nvPr/>
          </p:nvSpPr>
          <p:spPr>
            <a:xfrm rot="17234957">
              <a:off x="200332" y="15023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BBCF8430-C1BA-5D46-8ACF-4F033417AB98}"/>
                </a:ext>
              </a:extLst>
            </p:cNvPr>
            <p:cNvCxnSpPr>
              <a:cxnSpLocks/>
            </p:cNvCxnSpPr>
            <p:nvPr/>
          </p:nvCxnSpPr>
          <p:spPr>
            <a:xfrm>
              <a:off x="2362965" y="-525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B4942107-F6EA-5B4F-9113-051C671E0D15}"/>
                </a:ext>
              </a:extLst>
            </p:cNvPr>
            <p:cNvSpPr txBox="1"/>
            <p:nvPr/>
          </p:nvSpPr>
          <p:spPr>
            <a:xfrm>
              <a:off x="468453" y="-22443"/>
              <a:ext cx="17882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Introduction</a:t>
              </a:r>
              <a:endPara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F031274A-DDF6-C74D-9632-95D11903F5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3705" y="-8640"/>
              <a:ext cx="133596" cy="423301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1A6CDA6A-410B-324D-AD58-F43CD5D517AC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17E65E-DAC3-BE4F-826E-3C97A31F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6" name="角丸四角形吹き出し 45">
            <a:extLst>
              <a:ext uri="{FF2B5EF4-FFF2-40B4-BE49-F238E27FC236}">
                <a16:creationId xmlns:a16="http://schemas.microsoft.com/office/drawing/2014/main" id="{3B90BF3C-A07B-154C-82F4-C425C8BB53DB}"/>
              </a:ext>
            </a:extLst>
          </p:cNvPr>
          <p:cNvSpPr/>
          <p:nvPr/>
        </p:nvSpPr>
        <p:spPr>
          <a:xfrm>
            <a:off x="697355" y="2557594"/>
            <a:ext cx="5428524" cy="1804593"/>
          </a:xfrm>
          <a:custGeom>
            <a:avLst/>
            <a:gdLst>
              <a:gd name="connsiteX0" fmla="*/ 0 w 7015643"/>
              <a:gd name="connsiteY0" fmla="*/ 314993 h 1889918"/>
              <a:gd name="connsiteX1" fmla="*/ 314993 w 7015643"/>
              <a:gd name="connsiteY1" fmla="*/ 0 h 1889918"/>
              <a:gd name="connsiteX2" fmla="*/ 1169274 w 7015643"/>
              <a:gd name="connsiteY2" fmla="*/ 0 h 1889918"/>
              <a:gd name="connsiteX3" fmla="*/ 1169274 w 7015643"/>
              <a:gd name="connsiteY3" fmla="*/ 0 h 1889918"/>
              <a:gd name="connsiteX4" fmla="*/ 2923185 w 7015643"/>
              <a:gd name="connsiteY4" fmla="*/ 0 h 1889918"/>
              <a:gd name="connsiteX5" fmla="*/ 6700650 w 7015643"/>
              <a:gd name="connsiteY5" fmla="*/ 0 h 1889918"/>
              <a:gd name="connsiteX6" fmla="*/ 7015643 w 7015643"/>
              <a:gd name="connsiteY6" fmla="*/ 314993 h 1889918"/>
              <a:gd name="connsiteX7" fmla="*/ 7015643 w 7015643"/>
              <a:gd name="connsiteY7" fmla="*/ 1102452 h 1889918"/>
              <a:gd name="connsiteX8" fmla="*/ 7015643 w 7015643"/>
              <a:gd name="connsiteY8" fmla="*/ 1102452 h 1889918"/>
              <a:gd name="connsiteX9" fmla="*/ 7015643 w 7015643"/>
              <a:gd name="connsiteY9" fmla="*/ 1574932 h 1889918"/>
              <a:gd name="connsiteX10" fmla="*/ 7015643 w 7015643"/>
              <a:gd name="connsiteY10" fmla="*/ 1574925 h 1889918"/>
              <a:gd name="connsiteX11" fmla="*/ 6700650 w 7015643"/>
              <a:gd name="connsiteY11" fmla="*/ 1889918 h 1889918"/>
              <a:gd name="connsiteX12" fmla="*/ 2923185 w 7015643"/>
              <a:gd name="connsiteY12" fmla="*/ 1889918 h 1889918"/>
              <a:gd name="connsiteX13" fmla="*/ 1148812 w 7015643"/>
              <a:gd name="connsiteY13" fmla="*/ 2244693 h 1889918"/>
              <a:gd name="connsiteX14" fmla="*/ 1169274 w 7015643"/>
              <a:gd name="connsiteY14" fmla="*/ 1889918 h 1889918"/>
              <a:gd name="connsiteX15" fmla="*/ 314993 w 7015643"/>
              <a:gd name="connsiteY15" fmla="*/ 1889918 h 1889918"/>
              <a:gd name="connsiteX16" fmla="*/ 0 w 7015643"/>
              <a:gd name="connsiteY16" fmla="*/ 1574925 h 1889918"/>
              <a:gd name="connsiteX17" fmla="*/ 0 w 7015643"/>
              <a:gd name="connsiteY17" fmla="*/ 1574932 h 1889918"/>
              <a:gd name="connsiteX18" fmla="*/ 0 w 7015643"/>
              <a:gd name="connsiteY18" fmla="*/ 1102452 h 1889918"/>
              <a:gd name="connsiteX19" fmla="*/ 0 w 7015643"/>
              <a:gd name="connsiteY19" fmla="*/ 1102452 h 1889918"/>
              <a:gd name="connsiteX20" fmla="*/ 0 w 7015643"/>
              <a:gd name="connsiteY20" fmla="*/ 314993 h 1889918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29231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14245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1706 w 7017349"/>
              <a:gd name="connsiteY0" fmla="*/ 314993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1706 w 7017349"/>
              <a:gd name="connsiteY20" fmla="*/ 314993 h 2244693"/>
              <a:gd name="connsiteX0" fmla="*/ 7282 w 7017349"/>
              <a:gd name="connsiteY0" fmla="*/ 203481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7282 w 7017349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702356 w 7020728"/>
              <a:gd name="connsiteY11" fmla="*/ 1889918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984279 w 7020728"/>
              <a:gd name="connsiteY12" fmla="*/ 1897303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086313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498739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39837"/>
              <a:gd name="connsiteX1" fmla="*/ 316699 w 7020728"/>
              <a:gd name="connsiteY1" fmla="*/ 0 h 2239837"/>
              <a:gd name="connsiteX2" fmla="*/ 1170980 w 7020728"/>
              <a:gd name="connsiteY2" fmla="*/ 0 h 2239837"/>
              <a:gd name="connsiteX3" fmla="*/ 1170980 w 7020728"/>
              <a:gd name="connsiteY3" fmla="*/ 0 h 2239837"/>
              <a:gd name="connsiteX4" fmla="*/ 2924891 w 7020728"/>
              <a:gd name="connsiteY4" fmla="*/ 0 h 2239837"/>
              <a:gd name="connsiteX5" fmla="*/ 6880775 w 7020728"/>
              <a:gd name="connsiteY5" fmla="*/ 5575 h 2239837"/>
              <a:gd name="connsiteX6" fmla="*/ 7017349 w 7020728"/>
              <a:gd name="connsiteY6" fmla="*/ 314993 h 2239837"/>
              <a:gd name="connsiteX7" fmla="*/ 7017349 w 7020728"/>
              <a:gd name="connsiteY7" fmla="*/ 1102452 h 2239837"/>
              <a:gd name="connsiteX8" fmla="*/ 7017349 w 7020728"/>
              <a:gd name="connsiteY8" fmla="*/ 1102452 h 2239837"/>
              <a:gd name="connsiteX9" fmla="*/ 7017349 w 7020728"/>
              <a:gd name="connsiteY9" fmla="*/ 1574932 h 2239837"/>
              <a:gd name="connsiteX10" fmla="*/ 7017349 w 7020728"/>
              <a:gd name="connsiteY10" fmla="*/ 1574925 h 2239837"/>
              <a:gd name="connsiteX11" fmla="*/ 6869099 w 7020728"/>
              <a:gd name="connsiteY11" fmla="*/ 1895297 h 2239837"/>
              <a:gd name="connsiteX12" fmla="*/ 1984279 w 7020728"/>
              <a:gd name="connsiteY12" fmla="*/ 1897303 h 2239837"/>
              <a:gd name="connsiteX13" fmla="*/ 1473879 w 7020728"/>
              <a:gd name="connsiteY13" fmla="*/ 2239837 h 2239837"/>
              <a:gd name="connsiteX14" fmla="*/ 1498739 w 7020728"/>
              <a:gd name="connsiteY14" fmla="*/ 1898385 h 2239837"/>
              <a:gd name="connsiteX15" fmla="*/ 147366 w 7020728"/>
              <a:gd name="connsiteY15" fmla="*/ 1898384 h 2239837"/>
              <a:gd name="connsiteX16" fmla="*/ 1706 w 7020728"/>
              <a:gd name="connsiteY16" fmla="*/ 1574925 h 2239837"/>
              <a:gd name="connsiteX17" fmla="*/ 1706 w 7020728"/>
              <a:gd name="connsiteY17" fmla="*/ 1574932 h 2239837"/>
              <a:gd name="connsiteX18" fmla="*/ 1706 w 7020728"/>
              <a:gd name="connsiteY18" fmla="*/ 1102452 h 2239837"/>
              <a:gd name="connsiteX19" fmla="*/ 1706 w 7020728"/>
              <a:gd name="connsiteY19" fmla="*/ 1102452 h 2239837"/>
              <a:gd name="connsiteX20" fmla="*/ 7282 w 7020728"/>
              <a:gd name="connsiteY20" fmla="*/ 203481 h 223983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498739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624841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2108423"/>
              <a:gd name="connsiteX1" fmla="*/ 316699 w 7020728"/>
              <a:gd name="connsiteY1" fmla="*/ 0 h 2108423"/>
              <a:gd name="connsiteX2" fmla="*/ 1170980 w 7020728"/>
              <a:gd name="connsiteY2" fmla="*/ 0 h 2108423"/>
              <a:gd name="connsiteX3" fmla="*/ 1170980 w 7020728"/>
              <a:gd name="connsiteY3" fmla="*/ 0 h 2108423"/>
              <a:gd name="connsiteX4" fmla="*/ 2924891 w 7020728"/>
              <a:gd name="connsiteY4" fmla="*/ 0 h 2108423"/>
              <a:gd name="connsiteX5" fmla="*/ 6880775 w 7020728"/>
              <a:gd name="connsiteY5" fmla="*/ 5575 h 2108423"/>
              <a:gd name="connsiteX6" fmla="*/ 7017349 w 7020728"/>
              <a:gd name="connsiteY6" fmla="*/ 314993 h 2108423"/>
              <a:gd name="connsiteX7" fmla="*/ 7017349 w 7020728"/>
              <a:gd name="connsiteY7" fmla="*/ 1102452 h 2108423"/>
              <a:gd name="connsiteX8" fmla="*/ 7017349 w 7020728"/>
              <a:gd name="connsiteY8" fmla="*/ 1102452 h 2108423"/>
              <a:gd name="connsiteX9" fmla="*/ 7017349 w 7020728"/>
              <a:gd name="connsiteY9" fmla="*/ 1574932 h 2108423"/>
              <a:gd name="connsiteX10" fmla="*/ 7017349 w 7020728"/>
              <a:gd name="connsiteY10" fmla="*/ 1574925 h 2108423"/>
              <a:gd name="connsiteX11" fmla="*/ 6869099 w 7020728"/>
              <a:gd name="connsiteY11" fmla="*/ 1895297 h 2108423"/>
              <a:gd name="connsiteX12" fmla="*/ 1984279 w 7020728"/>
              <a:gd name="connsiteY12" fmla="*/ 1897303 h 2108423"/>
              <a:gd name="connsiteX13" fmla="*/ 1598965 w 7020728"/>
              <a:gd name="connsiteY13" fmla="*/ 2108423 h 2108423"/>
              <a:gd name="connsiteX14" fmla="*/ 1624841 w 7020728"/>
              <a:gd name="connsiteY14" fmla="*/ 1898385 h 2108423"/>
              <a:gd name="connsiteX15" fmla="*/ 147366 w 7020728"/>
              <a:gd name="connsiteY15" fmla="*/ 1898384 h 2108423"/>
              <a:gd name="connsiteX16" fmla="*/ 1706 w 7020728"/>
              <a:gd name="connsiteY16" fmla="*/ 1574925 h 2108423"/>
              <a:gd name="connsiteX17" fmla="*/ 1706 w 7020728"/>
              <a:gd name="connsiteY17" fmla="*/ 1574932 h 2108423"/>
              <a:gd name="connsiteX18" fmla="*/ 1706 w 7020728"/>
              <a:gd name="connsiteY18" fmla="*/ 1102452 h 2108423"/>
              <a:gd name="connsiteX19" fmla="*/ 1706 w 7020728"/>
              <a:gd name="connsiteY19" fmla="*/ 1102452 h 2108423"/>
              <a:gd name="connsiteX20" fmla="*/ 7282 w 7020728"/>
              <a:gd name="connsiteY20" fmla="*/ 203481 h 210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20728" h="2108423">
                <a:moveTo>
                  <a:pt x="7282" y="203481"/>
                </a:moveTo>
                <a:cubicBezTo>
                  <a:pt x="7282" y="29515"/>
                  <a:pt x="142733" y="0"/>
                  <a:pt x="316699" y="0"/>
                </a:cubicBezTo>
                <a:lnTo>
                  <a:pt x="1170980" y="0"/>
                </a:lnTo>
                <a:lnTo>
                  <a:pt x="1170980" y="0"/>
                </a:lnTo>
                <a:lnTo>
                  <a:pt x="2924891" y="0"/>
                </a:lnTo>
                <a:lnTo>
                  <a:pt x="6880775" y="5575"/>
                </a:lnTo>
                <a:cubicBezTo>
                  <a:pt x="7054741" y="5575"/>
                  <a:pt x="7017349" y="141027"/>
                  <a:pt x="7017349" y="314993"/>
                </a:cubicBezTo>
                <a:lnTo>
                  <a:pt x="7017349" y="1102452"/>
                </a:lnTo>
                <a:lnTo>
                  <a:pt x="7017349" y="1102452"/>
                </a:lnTo>
                <a:lnTo>
                  <a:pt x="7017349" y="1574932"/>
                </a:lnTo>
                <a:lnTo>
                  <a:pt x="7017349" y="1574925"/>
                </a:lnTo>
                <a:cubicBezTo>
                  <a:pt x="7017349" y="1748891"/>
                  <a:pt x="7043065" y="1895297"/>
                  <a:pt x="6869099" y="1895297"/>
                </a:cubicBezTo>
                <a:lnTo>
                  <a:pt x="1984279" y="1897303"/>
                </a:lnTo>
                <a:lnTo>
                  <a:pt x="1598965" y="2108423"/>
                </a:lnTo>
                <a:lnTo>
                  <a:pt x="1624841" y="1898385"/>
                </a:lnTo>
                <a:lnTo>
                  <a:pt x="147366" y="1898384"/>
                </a:lnTo>
                <a:cubicBezTo>
                  <a:pt x="-26600" y="1898384"/>
                  <a:pt x="1706" y="1748891"/>
                  <a:pt x="1706" y="1574925"/>
                </a:cubicBezTo>
                <a:lnTo>
                  <a:pt x="1706" y="1574932"/>
                </a:lnTo>
                <a:lnTo>
                  <a:pt x="1706" y="1102452"/>
                </a:lnTo>
                <a:lnTo>
                  <a:pt x="1706" y="1102452"/>
                </a:lnTo>
                <a:cubicBezTo>
                  <a:pt x="3565" y="802795"/>
                  <a:pt x="5423" y="503138"/>
                  <a:pt x="7282" y="20348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57" name="タイトル 1">
            <a:extLst>
              <a:ext uri="{FF2B5EF4-FFF2-40B4-BE49-F238E27FC236}">
                <a16:creationId xmlns:a16="http://schemas.microsoft.com/office/drawing/2014/main" id="{4B47466F-D658-4E4E-8E0A-3D224D59E0D9}"/>
              </a:ext>
            </a:extLst>
          </p:cNvPr>
          <p:cNvSpPr txBox="1">
            <a:spLocks/>
          </p:cNvSpPr>
          <p:nvPr/>
        </p:nvSpPr>
        <p:spPr>
          <a:xfrm>
            <a:off x="268426" y="448257"/>
            <a:ext cx="10094773" cy="880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i="0" kern="1200">
                <a:solidFill>
                  <a:schemeClr val="accent6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Comparing DGSs via RS</a:t>
            </a:r>
            <a:endParaRPr kumimoji="1" lang="ja-JP" altLang="en-US" sz="4400" b="1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8" name="角丸四角形 57">
            <a:extLst>
              <a:ext uri="{FF2B5EF4-FFF2-40B4-BE49-F238E27FC236}">
                <a16:creationId xmlns:a16="http://schemas.microsoft.com/office/drawing/2014/main" id="{93FD78DE-9B01-3A41-A942-82BD7DFE576D}"/>
              </a:ext>
            </a:extLst>
          </p:cNvPr>
          <p:cNvSpPr/>
          <p:nvPr/>
        </p:nvSpPr>
        <p:spPr>
          <a:xfrm>
            <a:off x="1008153" y="2186056"/>
            <a:ext cx="7054105" cy="1889918"/>
          </a:xfrm>
          <a:prstGeom prst="roundRect">
            <a:avLst>
              <a:gd name="adj" fmla="val 6884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C5997CD6-9B1D-1D4C-94A3-8D58DC139759}"/>
              </a:ext>
            </a:extLst>
          </p:cNvPr>
          <p:cNvSpPr txBox="1"/>
          <p:nvPr/>
        </p:nvSpPr>
        <p:spPr>
          <a:xfrm>
            <a:off x="788632" y="2865863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How is he?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81C8E13-6A42-224E-A9A6-6A9BC8F218D8}"/>
              </a:ext>
            </a:extLst>
          </p:cNvPr>
          <p:cNvSpPr txBox="1"/>
          <p:nvPr/>
        </p:nvSpPr>
        <p:spPr>
          <a:xfrm>
            <a:off x="788632" y="2534845"/>
            <a:ext cx="947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Context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672CCF5-C6FB-574C-B1B9-98842F893234}"/>
              </a:ext>
            </a:extLst>
          </p:cNvPr>
          <p:cNvSpPr txBox="1"/>
          <p:nvPr/>
        </p:nvSpPr>
        <p:spPr>
          <a:xfrm>
            <a:off x="3124509" y="2849470"/>
            <a:ext cx="1649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A. He is fine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ABE1D95-78E3-8545-8A68-B45EAA9FFF9D}"/>
              </a:ext>
            </a:extLst>
          </p:cNvPr>
          <p:cNvSpPr txBox="1"/>
          <p:nvPr/>
        </p:nvSpPr>
        <p:spPr>
          <a:xfrm>
            <a:off x="3130836" y="3193691"/>
            <a:ext cx="1792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B. She is fine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32D1292B-63F9-F64B-B814-85955E9219A6}"/>
              </a:ext>
            </a:extLst>
          </p:cNvPr>
          <p:cNvSpPr txBox="1"/>
          <p:nvPr/>
        </p:nvSpPr>
        <p:spPr>
          <a:xfrm>
            <a:off x="3124509" y="3571725"/>
            <a:ext cx="1778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C. Is he fine?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A6F2D6C6-4EEE-1A44-B02F-8C23239A18E8}"/>
              </a:ext>
            </a:extLst>
          </p:cNvPr>
          <p:cNvCxnSpPr>
            <a:cxnSpLocks/>
          </p:cNvCxnSpPr>
          <p:nvPr/>
        </p:nvCxnSpPr>
        <p:spPr>
          <a:xfrm flipV="1">
            <a:off x="1727262" y="3461881"/>
            <a:ext cx="1364965" cy="245074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58279743-3D32-8C4C-9882-935539B51E34}"/>
              </a:ext>
            </a:extLst>
          </p:cNvPr>
          <p:cNvCxnSpPr>
            <a:cxnSpLocks/>
          </p:cNvCxnSpPr>
          <p:nvPr/>
        </p:nvCxnSpPr>
        <p:spPr>
          <a:xfrm flipV="1">
            <a:off x="1727941" y="3155586"/>
            <a:ext cx="1331019" cy="509558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93B9A89E-204B-1D46-A53D-F97DC3150D68}"/>
              </a:ext>
            </a:extLst>
          </p:cNvPr>
          <p:cNvSpPr txBox="1"/>
          <p:nvPr/>
        </p:nvSpPr>
        <p:spPr>
          <a:xfrm>
            <a:off x="4638425" y="2537260"/>
            <a:ext cx="116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Perplexity</a:t>
            </a:r>
            <a:endParaRPr kumimoji="1" lang="ja-JP" altLang="en-US" sz="1600" b="1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04CA8AFF-B90D-5343-8F58-6C82278B9175}"/>
              </a:ext>
            </a:extLst>
          </p:cNvPr>
          <p:cNvSpPr txBox="1"/>
          <p:nvPr/>
        </p:nvSpPr>
        <p:spPr>
          <a:xfrm>
            <a:off x="4948339" y="3182491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10</a:t>
            </a:r>
            <a:endParaRPr kumimoji="1" lang="ja-JP" altLang="en-US" sz="2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AFCCA662-3FAF-AD40-B5C8-C8E6558BC733}"/>
              </a:ext>
            </a:extLst>
          </p:cNvPr>
          <p:cNvSpPr txBox="1"/>
          <p:nvPr/>
        </p:nvSpPr>
        <p:spPr>
          <a:xfrm>
            <a:off x="4967671" y="2850222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40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32A6438E-4281-F947-B414-42DBB0E905C9}"/>
              </a:ext>
            </a:extLst>
          </p:cNvPr>
          <p:cNvSpPr txBox="1"/>
          <p:nvPr/>
        </p:nvSpPr>
        <p:spPr>
          <a:xfrm>
            <a:off x="4976157" y="357122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20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E9219B66-41A8-3249-88BC-5A0DDA1C8959}"/>
              </a:ext>
            </a:extLst>
          </p:cNvPr>
          <p:cNvCxnSpPr>
            <a:cxnSpLocks/>
          </p:cNvCxnSpPr>
          <p:nvPr/>
        </p:nvCxnSpPr>
        <p:spPr>
          <a:xfrm flipV="1">
            <a:off x="1729870" y="3730566"/>
            <a:ext cx="1356329" cy="6578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22FB287D-429A-E845-9EE6-36E1EDA0E0A8}"/>
              </a:ext>
            </a:extLst>
          </p:cNvPr>
          <p:cNvCxnSpPr>
            <a:cxnSpLocks/>
          </p:cNvCxnSpPr>
          <p:nvPr/>
        </p:nvCxnSpPr>
        <p:spPr>
          <a:xfrm>
            <a:off x="1357801" y="3176044"/>
            <a:ext cx="0" cy="213344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4AB2697-EA7D-DB49-BECF-0B61F1264B96}"/>
              </a:ext>
            </a:extLst>
          </p:cNvPr>
          <p:cNvSpPr txBox="1"/>
          <p:nvPr/>
        </p:nvSpPr>
        <p:spPr>
          <a:xfrm>
            <a:off x="3139057" y="2536296"/>
            <a:ext cx="1289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Candidates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6D8A5A15-CBBC-2B40-96AB-7BF58139693D}"/>
              </a:ext>
            </a:extLst>
          </p:cNvPr>
          <p:cNvSpPr txBox="1"/>
          <p:nvPr/>
        </p:nvSpPr>
        <p:spPr>
          <a:xfrm>
            <a:off x="1880567" y="3721276"/>
            <a:ext cx="109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compute</a:t>
            </a:r>
            <a:br>
              <a:rPr kumimoji="1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perplexity</a:t>
            </a:r>
            <a:endParaRPr kumimoji="1" lang="ja-JP" altLang="en-US" sz="15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B8849698-851A-3348-B076-36B1755E9AE9}"/>
              </a:ext>
            </a:extLst>
          </p:cNvPr>
          <p:cNvSpPr txBox="1"/>
          <p:nvPr/>
        </p:nvSpPr>
        <p:spPr>
          <a:xfrm>
            <a:off x="575435" y="1892442"/>
            <a:ext cx="8977844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We focus on comparing DGSs by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RS accuracy</a:t>
            </a: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srgbClr val="6AA444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74CAB224-3EF0-8D4B-9530-169C9C30C2EB}"/>
              </a:ext>
            </a:extLst>
          </p:cNvPr>
          <p:cNvSpPr txBox="1"/>
          <p:nvPr/>
        </p:nvSpPr>
        <p:spPr>
          <a:xfrm>
            <a:off x="1272564" y="4487296"/>
            <a:ext cx="1013715" cy="314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DGS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①</a:t>
            </a:r>
          </a:p>
        </p:txBody>
      </p:sp>
      <p:sp>
        <p:nvSpPr>
          <p:cNvPr id="99" name="円/楕円 98">
            <a:extLst>
              <a:ext uri="{FF2B5EF4-FFF2-40B4-BE49-F238E27FC236}">
                <a16:creationId xmlns:a16="http://schemas.microsoft.com/office/drawing/2014/main" id="{4BA5DAFA-A917-D74C-A36E-67C17986CC1F}"/>
              </a:ext>
            </a:extLst>
          </p:cNvPr>
          <p:cNvSpPr/>
          <p:nvPr/>
        </p:nvSpPr>
        <p:spPr>
          <a:xfrm>
            <a:off x="1196800" y="3619413"/>
            <a:ext cx="317747" cy="30915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A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00" name="円/楕円 99">
            <a:extLst>
              <a:ext uri="{FF2B5EF4-FFF2-40B4-BE49-F238E27FC236}">
                <a16:creationId xmlns:a16="http://schemas.microsoft.com/office/drawing/2014/main" id="{0240EF02-7592-7546-BF4E-7ADD0ACC8D2D}"/>
              </a:ext>
            </a:extLst>
          </p:cNvPr>
          <p:cNvSpPr/>
          <p:nvPr/>
        </p:nvSpPr>
        <p:spPr>
          <a:xfrm>
            <a:off x="1590757" y="4420584"/>
            <a:ext cx="529312" cy="52778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A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03" name="円/楕円 102">
            <a:extLst>
              <a:ext uri="{FF2B5EF4-FFF2-40B4-BE49-F238E27FC236}">
                <a16:creationId xmlns:a16="http://schemas.microsoft.com/office/drawing/2014/main" id="{6EE0AB4D-AA6D-4245-8799-D9EF4D1954BD}"/>
              </a:ext>
            </a:extLst>
          </p:cNvPr>
          <p:cNvSpPr/>
          <p:nvPr/>
        </p:nvSpPr>
        <p:spPr>
          <a:xfrm>
            <a:off x="4973081" y="4397197"/>
            <a:ext cx="529312" cy="53618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B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92B6EAD7-C1F5-974A-BC21-EB01357976D0}"/>
              </a:ext>
            </a:extLst>
          </p:cNvPr>
          <p:cNvSpPr txBox="1"/>
          <p:nvPr/>
        </p:nvSpPr>
        <p:spPr>
          <a:xfrm>
            <a:off x="1013772" y="331921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DGS</a:t>
            </a: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CE38B67-2DED-174C-99A8-453244589579}"/>
              </a:ext>
            </a:extLst>
          </p:cNvPr>
          <p:cNvSpPr txBox="1"/>
          <p:nvPr/>
        </p:nvSpPr>
        <p:spPr>
          <a:xfrm>
            <a:off x="339428" y="5468081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Pros</a:t>
            </a:r>
            <a:endParaRPr kumimoji="1" lang="ja-JP" altLang="en-US" sz="36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AA2E7F6E-D124-9647-ACCF-AB64B4109F17}"/>
              </a:ext>
            </a:extLst>
          </p:cNvPr>
          <p:cNvSpPr txBox="1"/>
          <p:nvPr/>
        </p:nvSpPr>
        <p:spPr>
          <a:xfrm>
            <a:off x="636529" y="6070420"/>
            <a:ext cx="7287572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RS can remedy 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one-to-many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problem </a:t>
            </a: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09809A6-8295-284F-A66B-40EE08A11BA8}"/>
              </a:ext>
            </a:extLst>
          </p:cNvPr>
          <p:cNvSpPr txBox="1"/>
          <p:nvPr/>
        </p:nvSpPr>
        <p:spPr>
          <a:xfrm>
            <a:off x="279981" y="1336463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Method</a:t>
            </a:r>
            <a:endParaRPr kumimoji="1" lang="ja-JP" altLang="en-US" sz="36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699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角丸四角形吹き出し 45">
            <a:extLst>
              <a:ext uri="{FF2B5EF4-FFF2-40B4-BE49-F238E27FC236}">
                <a16:creationId xmlns:a16="http://schemas.microsoft.com/office/drawing/2014/main" id="{F08B8232-61AC-9741-860B-1DCD1AFA8A11}"/>
              </a:ext>
            </a:extLst>
          </p:cNvPr>
          <p:cNvSpPr/>
          <p:nvPr/>
        </p:nvSpPr>
        <p:spPr>
          <a:xfrm>
            <a:off x="1040379" y="2333786"/>
            <a:ext cx="5428524" cy="1637551"/>
          </a:xfrm>
          <a:custGeom>
            <a:avLst/>
            <a:gdLst>
              <a:gd name="connsiteX0" fmla="*/ 0 w 7015643"/>
              <a:gd name="connsiteY0" fmla="*/ 314993 h 1889918"/>
              <a:gd name="connsiteX1" fmla="*/ 314993 w 7015643"/>
              <a:gd name="connsiteY1" fmla="*/ 0 h 1889918"/>
              <a:gd name="connsiteX2" fmla="*/ 1169274 w 7015643"/>
              <a:gd name="connsiteY2" fmla="*/ 0 h 1889918"/>
              <a:gd name="connsiteX3" fmla="*/ 1169274 w 7015643"/>
              <a:gd name="connsiteY3" fmla="*/ 0 h 1889918"/>
              <a:gd name="connsiteX4" fmla="*/ 2923185 w 7015643"/>
              <a:gd name="connsiteY4" fmla="*/ 0 h 1889918"/>
              <a:gd name="connsiteX5" fmla="*/ 6700650 w 7015643"/>
              <a:gd name="connsiteY5" fmla="*/ 0 h 1889918"/>
              <a:gd name="connsiteX6" fmla="*/ 7015643 w 7015643"/>
              <a:gd name="connsiteY6" fmla="*/ 314993 h 1889918"/>
              <a:gd name="connsiteX7" fmla="*/ 7015643 w 7015643"/>
              <a:gd name="connsiteY7" fmla="*/ 1102452 h 1889918"/>
              <a:gd name="connsiteX8" fmla="*/ 7015643 w 7015643"/>
              <a:gd name="connsiteY8" fmla="*/ 1102452 h 1889918"/>
              <a:gd name="connsiteX9" fmla="*/ 7015643 w 7015643"/>
              <a:gd name="connsiteY9" fmla="*/ 1574932 h 1889918"/>
              <a:gd name="connsiteX10" fmla="*/ 7015643 w 7015643"/>
              <a:gd name="connsiteY10" fmla="*/ 1574925 h 1889918"/>
              <a:gd name="connsiteX11" fmla="*/ 6700650 w 7015643"/>
              <a:gd name="connsiteY11" fmla="*/ 1889918 h 1889918"/>
              <a:gd name="connsiteX12" fmla="*/ 2923185 w 7015643"/>
              <a:gd name="connsiteY12" fmla="*/ 1889918 h 1889918"/>
              <a:gd name="connsiteX13" fmla="*/ 1148812 w 7015643"/>
              <a:gd name="connsiteY13" fmla="*/ 2244693 h 1889918"/>
              <a:gd name="connsiteX14" fmla="*/ 1169274 w 7015643"/>
              <a:gd name="connsiteY14" fmla="*/ 1889918 h 1889918"/>
              <a:gd name="connsiteX15" fmla="*/ 314993 w 7015643"/>
              <a:gd name="connsiteY15" fmla="*/ 1889918 h 1889918"/>
              <a:gd name="connsiteX16" fmla="*/ 0 w 7015643"/>
              <a:gd name="connsiteY16" fmla="*/ 1574925 h 1889918"/>
              <a:gd name="connsiteX17" fmla="*/ 0 w 7015643"/>
              <a:gd name="connsiteY17" fmla="*/ 1574932 h 1889918"/>
              <a:gd name="connsiteX18" fmla="*/ 0 w 7015643"/>
              <a:gd name="connsiteY18" fmla="*/ 1102452 h 1889918"/>
              <a:gd name="connsiteX19" fmla="*/ 0 w 7015643"/>
              <a:gd name="connsiteY19" fmla="*/ 1102452 h 1889918"/>
              <a:gd name="connsiteX20" fmla="*/ 0 w 7015643"/>
              <a:gd name="connsiteY20" fmla="*/ 314993 h 1889918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29231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14245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1706 w 7017349"/>
              <a:gd name="connsiteY0" fmla="*/ 314993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1706 w 7017349"/>
              <a:gd name="connsiteY20" fmla="*/ 314993 h 2244693"/>
              <a:gd name="connsiteX0" fmla="*/ 7282 w 7017349"/>
              <a:gd name="connsiteY0" fmla="*/ 203481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7282 w 7017349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702356 w 7020728"/>
              <a:gd name="connsiteY11" fmla="*/ 1889918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984279 w 7020728"/>
              <a:gd name="connsiteY12" fmla="*/ 1897303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086313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498739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39837"/>
              <a:gd name="connsiteX1" fmla="*/ 316699 w 7020728"/>
              <a:gd name="connsiteY1" fmla="*/ 0 h 2239837"/>
              <a:gd name="connsiteX2" fmla="*/ 1170980 w 7020728"/>
              <a:gd name="connsiteY2" fmla="*/ 0 h 2239837"/>
              <a:gd name="connsiteX3" fmla="*/ 1170980 w 7020728"/>
              <a:gd name="connsiteY3" fmla="*/ 0 h 2239837"/>
              <a:gd name="connsiteX4" fmla="*/ 2924891 w 7020728"/>
              <a:gd name="connsiteY4" fmla="*/ 0 h 2239837"/>
              <a:gd name="connsiteX5" fmla="*/ 6880775 w 7020728"/>
              <a:gd name="connsiteY5" fmla="*/ 5575 h 2239837"/>
              <a:gd name="connsiteX6" fmla="*/ 7017349 w 7020728"/>
              <a:gd name="connsiteY6" fmla="*/ 314993 h 2239837"/>
              <a:gd name="connsiteX7" fmla="*/ 7017349 w 7020728"/>
              <a:gd name="connsiteY7" fmla="*/ 1102452 h 2239837"/>
              <a:gd name="connsiteX8" fmla="*/ 7017349 w 7020728"/>
              <a:gd name="connsiteY8" fmla="*/ 1102452 h 2239837"/>
              <a:gd name="connsiteX9" fmla="*/ 7017349 w 7020728"/>
              <a:gd name="connsiteY9" fmla="*/ 1574932 h 2239837"/>
              <a:gd name="connsiteX10" fmla="*/ 7017349 w 7020728"/>
              <a:gd name="connsiteY10" fmla="*/ 1574925 h 2239837"/>
              <a:gd name="connsiteX11" fmla="*/ 6869099 w 7020728"/>
              <a:gd name="connsiteY11" fmla="*/ 1895297 h 2239837"/>
              <a:gd name="connsiteX12" fmla="*/ 1984279 w 7020728"/>
              <a:gd name="connsiteY12" fmla="*/ 1897303 h 2239837"/>
              <a:gd name="connsiteX13" fmla="*/ 1473879 w 7020728"/>
              <a:gd name="connsiteY13" fmla="*/ 2239837 h 2239837"/>
              <a:gd name="connsiteX14" fmla="*/ 1498739 w 7020728"/>
              <a:gd name="connsiteY14" fmla="*/ 1898385 h 2239837"/>
              <a:gd name="connsiteX15" fmla="*/ 147366 w 7020728"/>
              <a:gd name="connsiteY15" fmla="*/ 1898384 h 2239837"/>
              <a:gd name="connsiteX16" fmla="*/ 1706 w 7020728"/>
              <a:gd name="connsiteY16" fmla="*/ 1574925 h 2239837"/>
              <a:gd name="connsiteX17" fmla="*/ 1706 w 7020728"/>
              <a:gd name="connsiteY17" fmla="*/ 1574932 h 2239837"/>
              <a:gd name="connsiteX18" fmla="*/ 1706 w 7020728"/>
              <a:gd name="connsiteY18" fmla="*/ 1102452 h 2239837"/>
              <a:gd name="connsiteX19" fmla="*/ 1706 w 7020728"/>
              <a:gd name="connsiteY19" fmla="*/ 1102452 h 2239837"/>
              <a:gd name="connsiteX20" fmla="*/ 7282 w 7020728"/>
              <a:gd name="connsiteY20" fmla="*/ 203481 h 223983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498739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624841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1898385"/>
              <a:gd name="connsiteX1" fmla="*/ 316699 w 7020728"/>
              <a:gd name="connsiteY1" fmla="*/ 0 h 1898385"/>
              <a:gd name="connsiteX2" fmla="*/ 1170980 w 7020728"/>
              <a:gd name="connsiteY2" fmla="*/ 0 h 1898385"/>
              <a:gd name="connsiteX3" fmla="*/ 1170980 w 7020728"/>
              <a:gd name="connsiteY3" fmla="*/ 0 h 1898385"/>
              <a:gd name="connsiteX4" fmla="*/ 2924891 w 7020728"/>
              <a:gd name="connsiteY4" fmla="*/ 0 h 1898385"/>
              <a:gd name="connsiteX5" fmla="*/ 6880775 w 7020728"/>
              <a:gd name="connsiteY5" fmla="*/ 5575 h 1898385"/>
              <a:gd name="connsiteX6" fmla="*/ 7017349 w 7020728"/>
              <a:gd name="connsiteY6" fmla="*/ 314993 h 1898385"/>
              <a:gd name="connsiteX7" fmla="*/ 7017349 w 7020728"/>
              <a:gd name="connsiteY7" fmla="*/ 1102452 h 1898385"/>
              <a:gd name="connsiteX8" fmla="*/ 7017349 w 7020728"/>
              <a:gd name="connsiteY8" fmla="*/ 1102452 h 1898385"/>
              <a:gd name="connsiteX9" fmla="*/ 7017349 w 7020728"/>
              <a:gd name="connsiteY9" fmla="*/ 1574932 h 1898385"/>
              <a:gd name="connsiteX10" fmla="*/ 7017349 w 7020728"/>
              <a:gd name="connsiteY10" fmla="*/ 1574925 h 1898385"/>
              <a:gd name="connsiteX11" fmla="*/ 6869099 w 7020728"/>
              <a:gd name="connsiteY11" fmla="*/ 1895297 h 1898385"/>
              <a:gd name="connsiteX12" fmla="*/ 1984279 w 7020728"/>
              <a:gd name="connsiteY12" fmla="*/ 1897303 h 1898385"/>
              <a:gd name="connsiteX13" fmla="*/ 1771363 w 7020728"/>
              <a:gd name="connsiteY13" fmla="*/ 1888436 h 1898385"/>
              <a:gd name="connsiteX14" fmla="*/ 1624841 w 7020728"/>
              <a:gd name="connsiteY14" fmla="*/ 1898385 h 1898385"/>
              <a:gd name="connsiteX15" fmla="*/ 147366 w 7020728"/>
              <a:gd name="connsiteY15" fmla="*/ 1898384 h 1898385"/>
              <a:gd name="connsiteX16" fmla="*/ 1706 w 7020728"/>
              <a:gd name="connsiteY16" fmla="*/ 1574925 h 1898385"/>
              <a:gd name="connsiteX17" fmla="*/ 1706 w 7020728"/>
              <a:gd name="connsiteY17" fmla="*/ 1574932 h 1898385"/>
              <a:gd name="connsiteX18" fmla="*/ 1706 w 7020728"/>
              <a:gd name="connsiteY18" fmla="*/ 1102452 h 1898385"/>
              <a:gd name="connsiteX19" fmla="*/ 1706 w 7020728"/>
              <a:gd name="connsiteY19" fmla="*/ 1102452 h 1898385"/>
              <a:gd name="connsiteX20" fmla="*/ 7282 w 7020728"/>
              <a:gd name="connsiteY20" fmla="*/ 203481 h 1898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20728" h="1898385">
                <a:moveTo>
                  <a:pt x="7282" y="203481"/>
                </a:moveTo>
                <a:cubicBezTo>
                  <a:pt x="7282" y="29515"/>
                  <a:pt x="142733" y="0"/>
                  <a:pt x="316699" y="0"/>
                </a:cubicBezTo>
                <a:lnTo>
                  <a:pt x="1170980" y="0"/>
                </a:lnTo>
                <a:lnTo>
                  <a:pt x="1170980" y="0"/>
                </a:lnTo>
                <a:lnTo>
                  <a:pt x="2924891" y="0"/>
                </a:lnTo>
                <a:lnTo>
                  <a:pt x="6880775" y="5575"/>
                </a:lnTo>
                <a:cubicBezTo>
                  <a:pt x="7054741" y="5575"/>
                  <a:pt x="7017349" y="141027"/>
                  <a:pt x="7017349" y="314993"/>
                </a:cubicBezTo>
                <a:lnTo>
                  <a:pt x="7017349" y="1102452"/>
                </a:lnTo>
                <a:lnTo>
                  <a:pt x="7017349" y="1102452"/>
                </a:lnTo>
                <a:lnTo>
                  <a:pt x="7017349" y="1574932"/>
                </a:lnTo>
                <a:lnTo>
                  <a:pt x="7017349" y="1574925"/>
                </a:lnTo>
                <a:cubicBezTo>
                  <a:pt x="7017349" y="1748891"/>
                  <a:pt x="7043065" y="1895297"/>
                  <a:pt x="6869099" y="1895297"/>
                </a:cubicBezTo>
                <a:lnTo>
                  <a:pt x="1984279" y="1897303"/>
                </a:lnTo>
                <a:lnTo>
                  <a:pt x="1771363" y="1888436"/>
                </a:lnTo>
                <a:lnTo>
                  <a:pt x="1624841" y="1898385"/>
                </a:lnTo>
                <a:lnTo>
                  <a:pt x="147366" y="1898384"/>
                </a:lnTo>
                <a:cubicBezTo>
                  <a:pt x="-26600" y="1898384"/>
                  <a:pt x="1706" y="1748891"/>
                  <a:pt x="1706" y="1574925"/>
                </a:cubicBezTo>
                <a:lnTo>
                  <a:pt x="1706" y="1574932"/>
                </a:lnTo>
                <a:lnTo>
                  <a:pt x="1706" y="1102452"/>
                </a:lnTo>
                <a:lnTo>
                  <a:pt x="1706" y="1102452"/>
                </a:lnTo>
                <a:cubicBezTo>
                  <a:pt x="3565" y="802795"/>
                  <a:pt x="5423" y="503138"/>
                  <a:pt x="7282" y="20348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53" name="角丸四角形吹き出し 45">
            <a:extLst>
              <a:ext uri="{FF2B5EF4-FFF2-40B4-BE49-F238E27FC236}">
                <a16:creationId xmlns:a16="http://schemas.microsoft.com/office/drawing/2014/main" id="{EC952677-AD74-8446-99AC-A359FF7FFDE9}"/>
              </a:ext>
            </a:extLst>
          </p:cNvPr>
          <p:cNvSpPr/>
          <p:nvPr/>
        </p:nvSpPr>
        <p:spPr>
          <a:xfrm>
            <a:off x="863753" y="2439212"/>
            <a:ext cx="5428524" cy="1653498"/>
          </a:xfrm>
          <a:custGeom>
            <a:avLst/>
            <a:gdLst>
              <a:gd name="connsiteX0" fmla="*/ 0 w 7015643"/>
              <a:gd name="connsiteY0" fmla="*/ 314993 h 1889918"/>
              <a:gd name="connsiteX1" fmla="*/ 314993 w 7015643"/>
              <a:gd name="connsiteY1" fmla="*/ 0 h 1889918"/>
              <a:gd name="connsiteX2" fmla="*/ 1169274 w 7015643"/>
              <a:gd name="connsiteY2" fmla="*/ 0 h 1889918"/>
              <a:gd name="connsiteX3" fmla="*/ 1169274 w 7015643"/>
              <a:gd name="connsiteY3" fmla="*/ 0 h 1889918"/>
              <a:gd name="connsiteX4" fmla="*/ 2923185 w 7015643"/>
              <a:gd name="connsiteY4" fmla="*/ 0 h 1889918"/>
              <a:gd name="connsiteX5" fmla="*/ 6700650 w 7015643"/>
              <a:gd name="connsiteY5" fmla="*/ 0 h 1889918"/>
              <a:gd name="connsiteX6" fmla="*/ 7015643 w 7015643"/>
              <a:gd name="connsiteY6" fmla="*/ 314993 h 1889918"/>
              <a:gd name="connsiteX7" fmla="*/ 7015643 w 7015643"/>
              <a:gd name="connsiteY7" fmla="*/ 1102452 h 1889918"/>
              <a:gd name="connsiteX8" fmla="*/ 7015643 w 7015643"/>
              <a:gd name="connsiteY8" fmla="*/ 1102452 h 1889918"/>
              <a:gd name="connsiteX9" fmla="*/ 7015643 w 7015643"/>
              <a:gd name="connsiteY9" fmla="*/ 1574932 h 1889918"/>
              <a:gd name="connsiteX10" fmla="*/ 7015643 w 7015643"/>
              <a:gd name="connsiteY10" fmla="*/ 1574925 h 1889918"/>
              <a:gd name="connsiteX11" fmla="*/ 6700650 w 7015643"/>
              <a:gd name="connsiteY11" fmla="*/ 1889918 h 1889918"/>
              <a:gd name="connsiteX12" fmla="*/ 2923185 w 7015643"/>
              <a:gd name="connsiteY12" fmla="*/ 1889918 h 1889918"/>
              <a:gd name="connsiteX13" fmla="*/ 1148812 w 7015643"/>
              <a:gd name="connsiteY13" fmla="*/ 2244693 h 1889918"/>
              <a:gd name="connsiteX14" fmla="*/ 1169274 w 7015643"/>
              <a:gd name="connsiteY14" fmla="*/ 1889918 h 1889918"/>
              <a:gd name="connsiteX15" fmla="*/ 314993 w 7015643"/>
              <a:gd name="connsiteY15" fmla="*/ 1889918 h 1889918"/>
              <a:gd name="connsiteX16" fmla="*/ 0 w 7015643"/>
              <a:gd name="connsiteY16" fmla="*/ 1574925 h 1889918"/>
              <a:gd name="connsiteX17" fmla="*/ 0 w 7015643"/>
              <a:gd name="connsiteY17" fmla="*/ 1574932 h 1889918"/>
              <a:gd name="connsiteX18" fmla="*/ 0 w 7015643"/>
              <a:gd name="connsiteY18" fmla="*/ 1102452 h 1889918"/>
              <a:gd name="connsiteX19" fmla="*/ 0 w 7015643"/>
              <a:gd name="connsiteY19" fmla="*/ 1102452 h 1889918"/>
              <a:gd name="connsiteX20" fmla="*/ 0 w 7015643"/>
              <a:gd name="connsiteY20" fmla="*/ 314993 h 1889918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29231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14245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1706 w 7017349"/>
              <a:gd name="connsiteY0" fmla="*/ 314993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1706 w 7017349"/>
              <a:gd name="connsiteY20" fmla="*/ 314993 h 2244693"/>
              <a:gd name="connsiteX0" fmla="*/ 7282 w 7017349"/>
              <a:gd name="connsiteY0" fmla="*/ 203481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7282 w 7017349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702356 w 7020728"/>
              <a:gd name="connsiteY11" fmla="*/ 1889918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984279 w 7020728"/>
              <a:gd name="connsiteY12" fmla="*/ 1897303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086313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498739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39837"/>
              <a:gd name="connsiteX1" fmla="*/ 316699 w 7020728"/>
              <a:gd name="connsiteY1" fmla="*/ 0 h 2239837"/>
              <a:gd name="connsiteX2" fmla="*/ 1170980 w 7020728"/>
              <a:gd name="connsiteY2" fmla="*/ 0 h 2239837"/>
              <a:gd name="connsiteX3" fmla="*/ 1170980 w 7020728"/>
              <a:gd name="connsiteY3" fmla="*/ 0 h 2239837"/>
              <a:gd name="connsiteX4" fmla="*/ 2924891 w 7020728"/>
              <a:gd name="connsiteY4" fmla="*/ 0 h 2239837"/>
              <a:gd name="connsiteX5" fmla="*/ 6880775 w 7020728"/>
              <a:gd name="connsiteY5" fmla="*/ 5575 h 2239837"/>
              <a:gd name="connsiteX6" fmla="*/ 7017349 w 7020728"/>
              <a:gd name="connsiteY6" fmla="*/ 314993 h 2239837"/>
              <a:gd name="connsiteX7" fmla="*/ 7017349 w 7020728"/>
              <a:gd name="connsiteY7" fmla="*/ 1102452 h 2239837"/>
              <a:gd name="connsiteX8" fmla="*/ 7017349 w 7020728"/>
              <a:gd name="connsiteY8" fmla="*/ 1102452 h 2239837"/>
              <a:gd name="connsiteX9" fmla="*/ 7017349 w 7020728"/>
              <a:gd name="connsiteY9" fmla="*/ 1574932 h 2239837"/>
              <a:gd name="connsiteX10" fmla="*/ 7017349 w 7020728"/>
              <a:gd name="connsiteY10" fmla="*/ 1574925 h 2239837"/>
              <a:gd name="connsiteX11" fmla="*/ 6869099 w 7020728"/>
              <a:gd name="connsiteY11" fmla="*/ 1895297 h 2239837"/>
              <a:gd name="connsiteX12" fmla="*/ 1984279 w 7020728"/>
              <a:gd name="connsiteY12" fmla="*/ 1897303 h 2239837"/>
              <a:gd name="connsiteX13" fmla="*/ 1473879 w 7020728"/>
              <a:gd name="connsiteY13" fmla="*/ 2239837 h 2239837"/>
              <a:gd name="connsiteX14" fmla="*/ 1498739 w 7020728"/>
              <a:gd name="connsiteY14" fmla="*/ 1898385 h 2239837"/>
              <a:gd name="connsiteX15" fmla="*/ 147366 w 7020728"/>
              <a:gd name="connsiteY15" fmla="*/ 1898384 h 2239837"/>
              <a:gd name="connsiteX16" fmla="*/ 1706 w 7020728"/>
              <a:gd name="connsiteY16" fmla="*/ 1574925 h 2239837"/>
              <a:gd name="connsiteX17" fmla="*/ 1706 w 7020728"/>
              <a:gd name="connsiteY17" fmla="*/ 1574932 h 2239837"/>
              <a:gd name="connsiteX18" fmla="*/ 1706 w 7020728"/>
              <a:gd name="connsiteY18" fmla="*/ 1102452 h 2239837"/>
              <a:gd name="connsiteX19" fmla="*/ 1706 w 7020728"/>
              <a:gd name="connsiteY19" fmla="*/ 1102452 h 2239837"/>
              <a:gd name="connsiteX20" fmla="*/ 7282 w 7020728"/>
              <a:gd name="connsiteY20" fmla="*/ 203481 h 223983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498739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624841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1898385"/>
              <a:gd name="connsiteX1" fmla="*/ 316699 w 7020728"/>
              <a:gd name="connsiteY1" fmla="*/ 0 h 1898385"/>
              <a:gd name="connsiteX2" fmla="*/ 1170980 w 7020728"/>
              <a:gd name="connsiteY2" fmla="*/ 0 h 1898385"/>
              <a:gd name="connsiteX3" fmla="*/ 1170980 w 7020728"/>
              <a:gd name="connsiteY3" fmla="*/ 0 h 1898385"/>
              <a:gd name="connsiteX4" fmla="*/ 2924891 w 7020728"/>
              <a:gd name="connsiteY4" fmla="*/ 0 h 1898385"/>
              <a:gd name="connsiteX5" fmla="*/ 6880775 w 7020728"/>
              <a:gd name="connsiteY5" fmla="*/ 5575 h 1898385"/>
              <a:gd name="connsiteX6" fmla="*/ 7017349 w 7020728"/>
              <a:gd name="connsiteY6" fmla="*/ 314993 h 1898385"/>
              <a:gd name="connsiteX7" fmla="*/ 7017349 w 7020728"/>
              <a:gd name="connsiteY7" fmla="*/ 1102452 h 1898385"/>
              <a:gd name="connsiteX8" fmla="*/ 7017349 w 7020728"/>
              <a:gd name="connsiteY8" fmla="*/ 1102452 h 1898385"/>
              <a:gd name="connsiteX9" fmla="*/ 7017349 w 7020728"/>
              <a:gd name="connsiteY9" fmla="*/ 1574932 h 1898385"/>
              <a:gd name="connsiteX10" fmla="*/ 7017349 w 7020728"/>
              <a:gd name="connsiteY10" fmla="*/ 1574925 h 1898385"/>
              <a:gd name="connsiteX11" fmla="*/ 6869099 w 7020728"/>
              <a:gd name="connsiteY11" fmla="*/ 1895297 h 1898385"/>
              <a:gd name="connsiteX12" fmla="*/ 1984279 w 7020728"/>
              <a:gd name="connsiteY12" fmla="*/ 1897303 h 1898385"/>
              <a:gd name="connsiteX13" fmla="*/ 1771363 w 7020728"/>
              <a:gd name="connsiteY13" fmla="*/ 1888436 h 1898385"/>
              <a:gd name="connsiteX14" fmla="*/ 1624841 w 7020728"/>
              <a:gd name="connsiteY14" fmla="*/ 1898385 h 1898385"/>
              <a:gd name="connsiteX15" fmla="*/ 147366 w 7020728"/>
              <a:gd name="connsiteY15" fmla="*/ 1898384 h 1898385"/>
              <a:gd name="connsiteX16" fmla="*/ 1706 w 7020728"/>
              <a:gd name="connsiteY16" fmla="*/ 1574925 h 1898385"/>
              <a:gd name="connsiteX17" fmla="*/ 1706 w 7020728"/>
              <a:gd name="connsiteY17" fmla="*/ 1574932 h 1898385"/>
              <a:gd name="connsiteX18" fmla="*/ 1706 w 7020728"/>
              <a:gd name="connsiteY18" fmla="*/ 1102452 h 1898385"/>
              <a:gd name="connsiteX19" fmla="*/ 1706 w 7020728"/>
              <a:gd name="connsiteY19" fmla="*/ 1102452 h 1898385"/>
              <a:gd name="connsiteX20" fmla="*/ 7282 w 7020728"/>
              <a:gd name="connsiteY20" fmla="*/ 203481 h 1898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20728" h="1898385">
                <a:moveTo>
                  <a:pt x="7282" y="203481"/>
                </a:moveTo>
                <a:cubicBezTo>
                  <a:pt x="7282" y="29515"/>
                  <a:pt x="142733" y="0"/>
                  <a:pt x="316699" y="0"/>
                </a:cubicBezTo>
                <a:lnTo>
                  <a:pt x="1170980" y="0"/>
                </a:lnTo>
                <a:lnTo>
                  <a:pt x="1170980" y="0"/>
                </a:lnTo>
                <a:lnTo>
                  <a:pt x="2924891" y="0"/>
                </a:lnTo>
                <a:lnTo>
                  <a:pt x="6880775" y="5575"/>
                </a:lnTo>
                <a:cubicBezTo>
                  <a:pt x="7054741" y="5575"/>
                  <a:pt x="7017349" y="141027"/>
                  <a:pt x="7017349" y="314993"/>
                </a:cubicBezTo>
                <a:lnTo>
                  <a:pt x="7017349" y="1102452"/>
                </a:lnTo>
                <a:lnTo>
                  <a:pt x="7017349" y="1102452"/>
                </a:lnTo>
                <a:lnTo>
                  <a:pt x="7017349" y="1574932"/>
                </a:lnTo>
                <a:lnTo>
                  <a:pt x="7017349" y="1574925"/>
                </a:lnTo>
                <a:cubicBezTo>
                  <a:pt x="7017349" y="1748891"/>
                  <a:pt x="7043065" y="1895297"/>
                  <a:pt x="6869099" y="1895297"/>
                </a:cubicBezTo>
                <a:lnTo>
                  <a:pt x="1984279" y="1897303"/>
                </a:lnTo>
                <a:lnTo>
                  <a:pt x="1771363" y="1888436"/>
                </a:lnTo>
                <a:lnTo>
                  <a:pt x="1624841" y="1898385"/>
                </a:lnTo>
                <a:lnTo>
                  <a:pt x="147366" y="1898384"/>
                </a:lnTo>
                <a:cubicBezTo>
                  <a:pt x="-26600" y="1898384"/>
                  <a:pt x="1706" y="1748891"/>
                  <a:pt x="1706" y="1574925"/>
                </a:cubicBezTo>
                <a:lnTo>
                  <a:pt x="1706" y="1574932"/>
                </a:lnTo>
                <a:lnTo>
                  <a:pt x="1706" y="1102452"/>
                </a:lnTo>
                <a:lnTo>
                  <a:pt x="1706" y="1102452"/>
                </a:lnTo>
                <a:cubicBezTo>
                  <a:pt x="3565" y="802795"/>
                  <a:pt x="5423" y="503138"/>
                  <a:pt x="7282" y="20348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0018BB14-9BC0-7A49-AC89-82CE393FEBFD}"/>
              </a:ext>
            </a:extLst>
          </p:cNvPr>
          <p:cNvGrpSpPr/>
          <p:nvPr/>
        </p:nvGrpSpPr>
        <p:grpSpPr>
          <a:xfrm>
            <a:off x="-1" y="-22443"/>
            <a:ext cx="9144001" cy="739619"/>
            <a:chOff x="-1" y="-22443"/>
            <a:chExt cx="9144001" cy="739619"/>
          </a:xfrm>
        </p:grpSpPr>
        <p:sp>
          <p:nvSpPr>
            <p:cNvPr id="63" name="涙形 62">
              <a:extLst>
                <a:ext uri="{FF2B5EF4-FFF2-40B4-BE49-F238E27FC236}">
                  <a16:creationId xmlns:a16="http://schemas.microsoft.com/office/drawing/2014/main" id="{ED1197FB-CE7D-3943-831C-7E15E509BBB0}"/>
                </a:ext>
              </a:extLst>
            </p:cNvPr>
            <p:cNvSpPr/>
            <p:nvPr/>
          </p:nvSpPr>
          <p:spPr>
            <a:xfrm flipH="1">
              <a:off x="2138635" y="40940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52F5EA70-6122-794C-A695-89BBF7514D85}"/>
                </a:ext>
              </a:extLst>
            </p:cNvPr>
            <p:cNvSpPr/>
            <p:nvPr/>
          </p:nvSpPr>
          <p:spPr>
            <a:xfrm flipH="1">
              <a:off x="405024" y="40940"/>
              <a:ext cx="1794178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n-cs"/>
              </a:endParaRPr>
            </a:p>
          </p:txBody>
        </p:sp>
        <p:sp>
          <p:nvSpPr>
            <p:cNvPr id="75" name="涙形 74">
              <a:extLst>
                <a:ext uri="{FF2B5EF4-FFF2-40B4-BE49-F238E27FC236}">
                  <a16:creationId xmlns:a16="http://schemas.microsoft.com/office/drawing/2014/main" id="{A468BDF3-2064-DB4D-A417-3E12A7C21581}"/>
                </a:ext>
              </a:extLst>
            </p:cNvPr>
            <p:cNvSpPr/>
            <p:nvPr/>
          </p:nvSpPr>
          <p:spPr>
            <a:xfrm>
              <a:off x="179305" y="41057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E2857844-E09C-CB4A-9571-31C0948FC57A}"/>
                </a:ext>
              </a:extLst>
            </p:cNvPr>
            <p:cNvSpPr/>
            <p:nvPr/>
          </p:nvSpPr>
          <p:spPr>
            <a:xfrm rot="4365043" flipH="1">
              <a:off x="2152922" y="168561"/>
              <a:ext cx="283166" cy="332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6D106852-65F9-6B4D-911C-961EF4901FBD}"/>
                </a:ext>
              </a:extLst>
            </p:cNvPr>
            <p:cNvSpPr/>
            <p:nvPr/>
          </p:nvSpPr>
          <p:spPr>
            <a:xfrm rot="17234957">
              <a:off x="200332" y="15023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BBCF8430-C1BA-5D46-8ACF-4F033417AB98}"/>
                </a:ext>
              </a:extLst>
            </p:cNvPr>
            <p:cNvCxnSpPr>
              <a:cxnSpLocks/>
            </p:cNvCxnSpPr>
            <p:nvPr/>
          </p:nvCxnSpPr>
          <p:spPr>
            <a:xfrm>
              <a:off x="2362965" y="-525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B4942107-F6EA-5B4F-9113-051C671E0D15}"/>
                </a:ext>
              </a:extLst>
            </p:cNvPr>
            <p:cNvSpPr txBox="1"/>
            <p:nvPr/>
          </p:nvSpPr>
          <p:spPr>
            <a:xfrm>
              <a:off x="468453" y="-22443"/>
              <a:ext cx="17882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Introduction</a:t>
              </a:r>
              <a:endPara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F031274A-DDF6-C74D-9632-95D11903F5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3705" y="-8640"/>
              <a:ext cx="133596" cy="423301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1A6CDA6A-410B-324D-AD58-F43CD5D517AC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17E65E-DAC3-BE4F-826E-3C97A31F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6" name="角丸四角形吹き出し 45">
            <a:extLst>
              <a:ext uri="{FF2B5EF4-FFF2-40B4-BE49-F238E27FC236}">
                <a16:creationId xmlns:a16="http://schemas.microsoft.com/office/drawing/2014/main" id="{3B90BF3C-A07B-154C-82F4-C425C8BB53DB}"/>
              </a:ext>
            </a:extLst>
          </p:cNvPr>
          <p:cNvSpPr/>
          <p:nvPr/>
        </p:nvSpPr>
        <p:spPr>
          <a:xfrm>
            <a:off x="697355" y="2557594"/>
            <a:ext cx="5428524" cy="1804593"/>
          </a:xfrm>
          <a:custGeom>
            <a:avLst/>
            <a:gdLst>
              <a:gd name="connsiteX0" fmla="*/ 0 w 7015643"/>
              <a:gd name="connsiteY0" fmla="*/ 314993 h 1889918"/>
              <a:gd name="connsiteX1" fmla="*/ 314993 w 7015643"/>
              <a:gd name="connsiteY1" fmla="*/ 0 h 1889918"/>
              <a:gd name="connsiteX2" fmla="*/ 1169274 w 7015643"/>
              <a:gd name="connsiteY2" fmla="*/ 0 h 1889918"/>
              <a:gd name="connsiteX3" fmla="*/ 1169274 w 7015643"/>
              <a:gd name="connsiteY3" fmla="*/ 0 h 1889918"/>
              <a:gd name="connsiteX4" fmla="*/ 2923185 w 7015643"/>
              <a:gd name="connsiteY4" fmla="*/ 0 h 1889918"/>
              <a:gd name="connsiteX5" fmla="*/ 6700650 w 7015643"/>
              <a:gd name="connsiteY5" fmla="*/ 0 h 1889918"/>
              <a:gd name="connsiteX6" fmla="*/ 7015643 w 7015643"/>
              <a:gd name="connsiteY6" fmla="*/ 314993 h 1889918"/>
              <a:gd name="connsiteX7" fmla="*/ 7015643 w 7015643"/>
              <a:gd name="connsiteY7" fmla="*/ 1102452 h 1889918"/>
              <a:gd name="connsiteX8" fmla="*/ 7015643 w 7015643"/>
              <a:gd name="connsiteY8" fmla="*/ 1102452 h 1889918"/>
              <a:gd name="connsiteX9" fmla="*/ 7015643 w 7015643"/>
              <a:gd name="connsiteY9" fmla="*/ 1574932 h 1889918"/>
              <a:gd name="connsiteX10" fmla="*/ 7015643 w 7015643"/>
              <a:gd name="connsiteY10" fmla="*/ 1574925 h 1889918"/>
              <a:gd name="connsiteX11" fmla="*/ 6700650 w 7015643"/>
              <a:gd name="connsiteY11" fmla="*/ 1889918 h 1889918"/>
              <a:gd name="connsiteX12" fmla="*/ 2923185 w 7015643"/>
              <a:gd name="connsiteY12" fmla="*/ 1889918 h 1889918"/>
              <a:gd name="connsiteX13" fmla="*/ 1148812 w 7015643"/>
              <a:gd name="connsiteY13" fmla="*/ 2244693 h 1889918"/>
              <a:gd name="connsiteX14" fmla="*/ 1169274 w 7015643"/>
              <a:gd name="connsiteY14" fmla="*/ 1889918 h 1889918"/>
              <a:gd name="connsiteX15" fmla="*/ 314993 w 7015643"/>
              <a:gd name="connsiteY15" fmla="*/ 1889918 h 1889918"/>
              <a:gd name="connsiteX16" fmla="*/ 0 w 7015643"/>
              <a:gd name="connsiteY16" fmla="*/ 1574925 h 1889918"/>
              <a:gd name="connsiteX17" fmla="*/ 0 w 7015643"/>
              <a:gd name="connsiteY17" fmla="*/ 1574932 h 1889918"/>
              <a:gd name="connsiteX18" fmla="*/ 0 w 7015643"/>
              <a:gd name="connsiteY18" fmla="*/ 1102452 h 1889918"/>
              <a:gd name="connsiteX19" fmla="*/ 0 w 7015643"/>
              <a:gd name="connsiteY19" fmla="*/ 1102452 h 1889918"/>
              <a:gd name="connsiteX20" fmla="*/ 0 w 7015643"/>
              <a:gd name="connsiteY20" fmla="*/ 314993 h 1889918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29231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14245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1706 w 7017349"/>
              <a:gd name="connsiteY0" fmla="*/ 314993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1706 w 7017349"/>
              <a:gd name="connsiteY20" fmla="*/ 314993 h 2244693"/>
              <a:gd name="connsiteX0" fmla="*/ 7282 w 7017349"/>
              <a:gd name="connsiteY0" fmla="*/ 203481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7282 w 7017349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702356 w 7020728"/>
              <a:gd name="connsiteY11" fmla="*/ 1889918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984279 w 7020728"/>
              <a:gd name="connsiteY12" fmla="*/ 1897303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086313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498739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39837"/>
              <a:gd name="connsiteX1" fmla="*/ 316699 w 7020728"/>
              <a:gd name="connsiteY1" fmla="*/ 0 h 2239837"/>
              <a:gd name="connsiteX2" fmla="*/ 1170980 w 7020728"/>
              <a:gd name="connsiteY2" fmla="*/ 0 h 2239837"/>
              <a:gd name="connsiteX3" fmla="*/ 1170980 w 7020728"/>
              <a:gd name="connsiteY3" fmla="*/ 0 h 2239837"/>
              <a:gd name="connsiteX4" fmla="*/ 2924891 w 7020728"/>
              <a:gd name="connsiteY4" fmla="*/ 0 h 2239837"/>
              <a:gd name="connsiteX5" fmla="*/ 6880775 w 7020728"/>
              <a:gd name="connsiteY5" fmla="*/ 5575 h 2239837"/>
              <a:gd name="connsiteX6" fmla="*/ 7017349 w 7020728"/>
              <a:gd name="connsiteY6" fmla="*/ 314993 h 2239837"/>
              <a:gd name="connsiteX7" fmla="*/ 7017349 w 7020728"/>
              <a:gd name="connsiteY7" fmla="*/ 1102452 h 2239837"/>
              <a:gd name="connsiteX8" fmla="*/ 7017349 w 7020728"/>
              <a:gd name="connsiteY8" fmla="*/ 1102452 h 2239837"/>
              <a:gd name="connsiteX9" fmla="*/ 7017349 w 7020728"/>
              <a:gd name="connsiteY9" fmla="*/ 1574932 h 2239837"/>
              <a:gd name="connsiteX10" fmla="*/ 7017349 w 7020728"/>
              <a:gd name="connsiteY10" fmla="*/ 1574925 h 2239837"/>
              <a:gd name="connsiteX11" fmla="*/ 6869099 w 7020728"/>
              <a:gd name="connsiteY11" fmla="*/ 1895297 h 2239837"/>
              <a:gd name="connsiteX12" fmla="*/ 1984279 w 7020728"/>
              <a:gd name="connsiteY12" fmla="*/ 1897303 h 2239837"/>
              <a:gd name="connsiteX13" fmla="*/ 1473879 w 7020728"/>
              <a:gd name="connsiteY13" fmla="*/ 2239837 h 2239837"/>
              <a:gd name="connsiteX14" fmla="*/ 1498739 w 7020728"/>
              <a:gd name="connsiteY14" fmla="*/ 1898385 h 2239837"/>
              <a:gd name="connsiteX15" fmla="*/ 147366 w 7020728"/>
              <a:gd name="connsiteY15" fmla="*/ 1898384 h 2239837"/>
              <a:gd name="connsiteX16" fmla="*/ 1706 w 7020728"/>
              <a:gd name="connsiteY16" fmla="*/ 1574925 h 2239837"/>
              <a:gd name="connsiteX17" fmla="*/ 1706 w 7020728"/>
              <a:gd name="connsiteY17" fmla="*/ 1574932 h 2239837"/>
              <a:gd name="connsiteX18" fmla="*/ 1706 w 7020728"/>
              <a:gd name="connsiteY18" fmla="*/ 1102452 h 2239837"/>
              <a:gd name="connsiteX19" fmla="*/ 1706 w 7020728"/>
              <a:gd name="connsiteY19" fmla="*/ 1102452 h 2239837"/>
              <a:gd name="connsiteX20" fmla="*/ 7282 w 7020728"/>
              <a:gd name="connsiteY20" fmla="*/ 203481 h 223983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498739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624841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2108423"/>
              <a:gd name="connsiteX1" fmla="*/ 316699 w 7020728"/>
              <a:gd name="connsiteY1" fmla="*/ 0 h 2108423"/>
              <a:gd name="connsiteX2" fmla="*/ 1170980 w 7020728"/>
              <a:gd name="connsiteY2" fmla="*/ 0 h 2108423"/>
              <a:gd name="connsiteX3" fmla="*/ 1170980 w 7020728"/>
              <a:gd name="connsiteY3" fmla="*/ 0 h 2108423"/>
              <a:gd name="connsiteX4" fmla="*/ 2924891 w 7020728"/>
              <a:gd name="connsiteY4" fmla="*/ 0 h 2108423"/>
              <a:gd name="connsiteX5" fmla="*/ 6880775 w 7020728"/>
              <a:gd name="connsiteY5" fmla="*/ 5575 h 2108423"/>
              <a:gd name="connsiteX6" fmla="*/ 7017349 w 7020728"/>
              <a:gd name="connsiteY6" fmla="*/ 314993 h 2108423"/>
              <a:gd name="connsiteX7" fmla="*/ 7017349 w 7020728"/>
              <a:gd name="connsiteY7" fmla="*/ 1102452 h 2108423"/>
              <a:gd name="connsiteX8" fmla="*/ 7017349 w 7020728"/>
              <a:gd name="connsiteY8" fmla="*/ 1102452 h 2108423"/>
              <a:gd name="connsiteX9" fmla="*/ 7017349 w 7020728"/>
              <a:gd name="connsiteY9" fmla="*/ 1574932 h 2108423"/>
              <a:gd name="connsiteX10" fmla="*/ 7017349 w 7020728"/>
              <a:gd name="connsiteY10" fmla="*/ 1574925 h 2108423"/>
              <a:gd name="connsiteX11" fmla="*/ 6869099 w 7020728"/>
              <a:gd name="connsiteY11" fmla="*/ 1895297 h 2108423"/>
              <a:gd name="connsiteX12" fmla="*/ 1984279 w 7020728"/>
              <a:gd name="connsiteY12" fmla="*/ 1897303 h 2108423"/>
              <a:gd name="connsiteX13" fmla="*/ 1598965 w 7020728"/>
              <a:gd name="connsiteY13" fmla="*/ 2108423 h 2108423"/>
              <a:gd name="connsiteX14" fmla="*/ 1624841 w 7020728"/>
              <a:gd name="connsiteY14" fmla="*/ 1898385 h 2108423"/>
              <a:gd name="connsiteX15" fmla="*/ 147366 w 7020728"/>
              <a:gd name="connsiteY15" fmla="*/ 1898384 h 2108423"/>
              <a:gd name="connsiteX16" fmla="*/ 1706 w 7020728"/>
              <a:gd name="connsiteY16" fmla="*/ 1574925 h 2108423"/>
              <a:gd name="connsiteX17" fmla="*/ 1706 w 7020728"/>
              <a:gd name="connsiteY17" fmla="*/ 1574932 h 2108423"/>
              <a:gd name="connsiteX18" fmla="*/ 1706 w 7020728"/>
              <a:gd name="connsiteY18" fmla="*/ 1102452 h 2108423"/>
              <a:gd name="connsiteX19" fmla="*/ 1706 w 7020728"/>
              <a:gd name="connsiteY19" fmla="*/ 1102452 h 2108423"/>
              <a:gd name="connsiteX20" fmla="*/ 7282 w 7020728"/>
              <a:gd name="connsiteY20" fmla="*/ 203481 h 210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20728" h="2108423">
                <a:moveTo>
                  <a:pt x="7282" y="203481"/>
                </a:moveTo>
                <a:cubicBezTo>
                  <a:pt x="7282" y="29515"/>
                  <a:pt x="142733" y="0"/>
                  <a:pt x="316699" y="0"/>
                </a:cubicBezTo>
                <a:lnTo>
                  <a:pt x="1170980" y="0"/>
                </a:lnTo>
                <a:lnTo>
                  <a:pt x="1170980" y="0"/>
                </a:lnTo>
                <a:lnTo>
                  <a:pt x="2924891" y="0"/>
                </a:lnTo>
                <a:lnTo>
                  <a:pt x="6880775" y="5575"/>
                </a:lnTo>
                <a:cubicBezTo>
                  <a:pt x="7054741" y="5575"/>
                  <a:pt x="7017349" y="141027"/>
                  <a:pt x="7017349" y="314993"/>
                </a:cubicBezTo>
                <a:lnTo>
                  <a:pt x="7017349" y="1102452"/>
                </a:lnTo>
                <a:lnTo>
                  <a:pt x="7017349" y="1102452"/>
                </a:lnTo>
                <a:lnTo>
                  <a:pt x="7017349" y="1574932"/>
                </a:lnTo>
                <a:lnTo>
                  <a:pt x="7017349" y="1574925"/>
                </a:lnTo>
                <a:cubicBezTo>
                  <a:pt x="7017349" y="1748891"/>
                  <a:pt x="7043065" y="1895297"/>
                  <a:pt x="6869099" y="1895297"/>
                </a:cubicBezTo>
                <a:lnTo>
                  <a:pt x="1984279" y="1897303"/>
                </a:lnTo>
                <a:lnTo>
                  <a:pt x="1598965" y="2108423"/>
                </a:lnTo>
                <a:lnTo>
                  <a:pt x="1624841" y="1898385"/>
                </a:lnTo>
                <a:lnTo>
                  <a:pt x="147366" y="1898384"/>
                </a:lnTo>
                <a:cubicBezTo>
                  <a:pt x="-26600" y="1898384"/>
                  <a:pt x="1706" y="1748891"/>
                  <a:pt x="1706" y="1574925"/>
                </a:cubicBezTo>
                <a:lnTo>
                  <a:pt x="1706" y="1574932"/>
                </a:lnTo>
                <a:lnTo>
                  <a:pt x="1706" y="1102452"/>
                </a:lnTo>
                <a:lnTo>
                  <a:pt x="1706" y="1102452"/>
                </a:lnTo>
                <a:cubicBezTo>
                  <a:pt x="3565" y="802795"/>
                  <a:pt x="5423" y="503138"/>
                  <a:pt x="7282" y="20348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57" name="タイトル 1">
            <a:extLst>
              <a:ext uri="{FF2B5EF4-FFF2-40B4-BE49-F238E27FC236}">
                <a16:creationId xmlns:a16="http://schemas.microsoft.com/office/drawing/2014/main" id="{4B47466F-D658-4E4E-8E0A-3D224D59E0D9}"/>
              </a:ext>
            </a:extLst>
          </p:cNvPr>
          <p:cNvSpPr txBox="1">
            <a:spLocks/>
          </p:cNvSpPr>
          <p:nvPr/>
        </p:nvSpPr>
        <p:spPr>
          <a:xfrm>
            <a:off x="268426" y="448257"/>
            <a:ext cx="10094773" cy="880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i="0" kern="1200">
                <a:solidFill>
                  <a:schemeClr val="accent6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Comparing DGSs via RS</a:t>
            </a:r>
            <a:endParaRPr kumimoji="1" lang="ja-JP" altLang="en-US" sz="4400" b="1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8" name="角丸四角形 57">
            <a:extLst>
              <a:ext uri="{FF2B5EF4-FFF2-40B4-BE49-F238E27FC236}">
                <a16:creationId xmlns:a16="http://schemas.microsoft.com/office/drawing/2014/main" id="{93FD78DE-9B01-3A41-A942-82BD7DFE576D}"/>
              </a:ext>
            </a:extLst>
          </p:cNvPr>
          <p:cNvSpPr/>
          <p:nvPr/>
        </p:nvSpPr>
        <p:spPr>
          <a:xfrm>
            <a:off x="1008153" y="2186056"/>
            <a:ext cx="7054105" cy="1889918"/>
          </a:xfrm>
          <a:prstGeom prst="roundRect">
            <a:avLst>
              <a:gd name="adj" fmla="val 6884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6EBBF3FF-1BE8-1244-B9C6-C21BAB5D7C30}"/>
              </a:ext>
            </a:extLst>
          </p:cNvPr>
          <p:cNvGrpSpPr/>
          <p:nvPr/>
        </p:nvGrpSpPr>
        <p:grpSpPr>
          <a:xfrm>
            <a:off x="5279940" y="2874926"/>
            <a:ext cx="3980482" cy="1148015"/>
            <a:chOff x="6069944" y="3011387"/>
            <a:chExt cx="2039202" cy="1148015"/>
          </a:xfrm>
        </p:grpSpPr>
        <p:sp>
          <p:nvSpPr>
            <p:cNvPr id="61" name="角丸四角形吹き出し 41">
              <a:extLst>
                <a:ext uri="{FF2B5EF4-FFF2-40B4-BE49-F238E27FC236}">
                  <a16:creationId xmlns:a16="http://schemas.microsoft.com/office/drawing/2014/main" id="{F3C832D8-F907-E942-95FE-66ED41A715E9}"/>
                </a:ext>
              </a:extLst>
            </p:cNvPr>
            <p:cNvSpPr/>
            <p:nvPr/>
          </p:nvSpPr>
          <p:spPr>
            <a:xfrm>
              <a:off x="6129713" y="3214988"/>
              <a:ext cx="1775189" cy="736504"/>
            </a:xfrm>
            <a:custGeom>
              <a:avLst/>
              <a:gdLst>
                <a:gd name="connsiteX0" fmla="*/ 0 w 2154996"/>
                <a:gd name="connsiteY0" fmla="*/ 214140 h 1284814"/>
                <a:gd name="connsiteX1" fmla="*/ 214140 w 2154996"/>
                <a:gd name="connsiteY1" fmla="*/ 0 h 1284814"/>
                <a:gd name="connsiteX2" fmla="*/ 359166 w 2154996"/>
                <a:gd name="connsiteY2" fmla="*/ 0 h 1284814"/>
                <a:gd name="connsiteX3" fmla="*/ 359166 w 2154996"/>
                <a:gd name="connsiteY3" fmla="*/ 0 h 1284814"/>
                <a:gd name="connsiteX4" fmla="*/ 897915 w 2154996"/>
                <a:gd name="connsiteY4" fmla="*/ 0 h 1284814"/>
                <a:gd name="connsiteX5" fmla="*/ 1940856 w 2154996"/>
                <a:gd name="connsiteY5" fmla="*/ 0 h 1284814"/>
                <a:gd name="connsiteX6" fmla="*/ 2154996 w 2154996"/>
                <a:gd name="connsiteY6" fmla="*/ 214140 h 1284814"/>
                <a:gd name="connsiteX7" fmla="*/ 2154996 w 2154996"/>
                <a:gd name="connsiteY7" fmla="*/ 749475 h 1284814"/>
                <a:gd name="connsiteX8" fmla="*/ 2154996 w 2154996"/>
                <a:gd name="connsiteY8" fmla="*/ 749475 h 1284814"/>
                <a:gd name="connsiteX9" fmla="*/ 2154996 w 2154996"/>
                <a:gd name="connsiteY9" fmla="*/ 1070678 h 1284814"/>
                <a:gd name="connsiteX10" fmla="*/ 2154996 w 2154996"/>
                <a:gd name="connsiteY10" fmla="*/ 1070674 h 1284814"/>
                <a:gd name="connsiteX11" fmla="*/ 1940856 w 2154996"/>
                <a:gd name="connsiteY11" fmla="*/ 1284814 h 1284814"/>
                <a:gd name="connsiteX12" fmla="*/ 897915 w 2154996"/>
                <a:gd name="connsiteY12" fmla="*/ 1284814 h 1284814"/>
                <a:gd name="connsiteX13" fmla="*/ 359166 w 2154996"/>
                <a:gd name="connsiteY13" fmla="*/ 1284814 h 1284814"/>
                <a:gd name="connsiteX14" fmla="*/ 359166 w 2154996"/>
                <a:gd name="connsiteY14" fmla="*/ 1284814 h 1284814"/>
                <a:gd name="connsiteX15" fmla="*/ 214140 w 2154996"/>
                <a:gd name="connsiteY15" fmla="*/ 1284814 h 1284814"/>
                <a:gd name="connsiteX16" fmla="*/ 0 w 2154996"/>
                <a:gd name="connsiteY16" fmla="*/ 1070674 h 1284814"/>
                <a:gd name="connsiteX17" fmla="*/ 0 w 2154996"/>
                <a:gd name="connsiteY17" fmla="*/ 1070678 h 1284814"/>
                <a:gd name="connsiteX18" fmla="*/ -263319 w 2154996"/>
                <a:gd name="connsiteY18" fmla="*/ 893974 h 1284814"/>
                <a:gd name="connsiteX19" fmla="*/ 0 w 2154996"/>
                <a:gd name="connsiteY19" fmla="*/ 749475 h 1284814"/>
                <a:gd name="connsiteX20" fmla="*/ 0 w 2154996"/>
                <a:gd name="connsiteY20" fmla="*/ 214140 h 1284814"/>
                <a:gd name="connsiteX0" fmla="*/ 263319 w 2418315"/>
                <a:gd name="connsiteY0" fmla="*/ 214140 h 1284814"/>
                <a:gd name="connsiteX1" fmla="*/ 477459 w 2418315"/>
                <a:gd name="connsiteY1" fmla="*/ 0 h 1284814"/>
                <a:gd name="connsiteX2" fmla="*/ 622485 w 2418315"/>
                <a:gd name="connsiteY2" fmla="*/ 0 h 1284814"/>
                <a:gd name="connsiteX3" fmla="*/ 622485 w 2418315"/>
                <a:gd name="connsiteY3" fmla="*/ 0 h 1284814"/>
                <a:gd name="connsiteX4" fmla="*/ 1161234 w 2418315"/>
                <a:gd name="connsiteY4" fmla="*/ 0 h 1284814"/>
                <a:gd name="connsiteX5" fmla="*/ 2204175 w 2418315"/>
                <a:gd name="connsiteY5" fmla="*/ 0 h 1284814"/>
                <a:gd name="connsiteX6" fmla="*/ 2418315 w 2418315"/>
                <a:gd name="connsiteY6" fmla="*/ 214140 h 1284814"/>
                <a:gd name="connsiteX7" fmla="*/ 2418315 w 2418315"/>
                <a:gd name="connsiteY7" fmla="*/ 749475 h 1284814"/>
                <a:gd name="connsiteX8" fmla="*/ 2418315 w 2418315"/>
                <a:gd name="connsiteY8" fmla="*/ 749475 h 1284814"/>
                <a:gd name="connsiteX9" fmla="*/ 2418315 w 2418315"/>
                <a:gd name="connsiteY9" fmla="*/ 1070678 h 1284814"/>
                <a:gd name="connsiteX10" fmla="*/ 2418315 w 2418315"/>
                <a:gd name="connsiteY10" fmla="*/ 1070674 h 1284814"/>
                <a:gd name="connsiteX11" fmla="*/ 2204175 w 2418315"/>
                <a:gd name="connsiteY11" fmla="*/ 1284814 h 1284814"/>
                <a:gd name="connsiteX12" fmla="*/ 1161234 w 2418315"/>
                <a:gd name="connsiteY12" fmla="*/ 1284814 h 1284814"/>
                <a:gd name="connsiteX13" fmla="*/ 622485 w 2418315"/>
                <a:gd name="connsiteY13" fmla="*/ 1284814 h 1284814"/>
                <a:gd name="connsiteX14" fmla="*/ 622485 w 2418315"/>
                <a:gd name="connsiteY14" fmla="*/ 1284814 h 1284814"/>
                <a:gd name="connsiteX15" fmla="*/ 477459 w 2418315"/>
                <a:gd name="connsiteY15" fmla="*/ 1284814 h 1284814"/>
                <a:gd name="connsiteX16" fmla="*/ 263319 w 2418315"/>
                <a:gd name="connsiteY16" fmla="*/ 1070674 h 1284814"/>
                <a:gd name="connsiteX17" fmla="*/ 263319 w 2418315"/>
                <a:gd name="connsiteY17" fmla="*/ 1070678 h 1284814"/>
                <a:gd name="connsiteX18" fmla="*/ 0 w 2418315"/>
                <a:gd name="connsiteY18" fmla="*/ 893974 h 1284814"/>
                <a:gd name="connsiteX19" fmla="*/ 263319 w 2418315"/>
                <a:gd name="connsiteY19" fmla="*/ 854338 h 1284814"/>
                <a:gd name="connsiteX20" fmla="*/ 263319 w 2418315"/>
                <a:gd name="connsiteY20" fmla="*/ 214140 h 1284814"/>
                <a:gd name="connsiteX0" fmla="*/ 263319 w 2418315"/>
                <a:gd name="connsiteY0" fmla="*/ 214140 h 1284814"/>
                <a:gd name="connsiteX1" fmla="*/ 477459 w 2418315"/>
                <a:gd name="connsiteY1" fmla="*/ 0 h 1284814"/>
                <a:gd name="connsiteX2" fmla="*/ 622485 w 2418315"/>
                <a:gd name="connsiteY2" fmla="*/ 0 h 1284814"/>
                <a:gd name="connsiteX3" fmla="*/ 622485 w 2418315"/>
                <a:gd name="connsiteY3" fmla="*/ 0 h 1284814"/>
                <a:gd name="connsiteX4" fmla="*/ 1161234 w 2418315"/>
                <a:gd name="connsiteY4" fmla="*/ 0 h 1284814"/>
                <a:gd name="connsiteX5" fmla="*/ 2204175 w 2418315"/>
                <a:gd name="connsiteY5" fmla="*/ 0 h 1284814"/>
                <a:gd name="connsiteX6" fmla="*/ 2418315 w 2418315"/>
                <a:gd name="connsiteY6" fmla="*/ 214140 h 1284814"/>
                <a:gd name="connsiteX7" fmla="*/ 2418315 w 2418315"/>
                <a:gd name="connsiteY7" fmla="*/ 749475 h 1284814"/>
                <a:gd name="connsiteX8" fmla="*/ 2418315 w 2418315"/>
                <a:gd name="connsiteY8" fmla="*/ 749475 h 1284814"/>
                <a:gd name="connsiteX9" fmla="*/ 2418315 w 2418315"/>
                <a:gd name="connsiteY9" fmla="*/ 1070678 h 1284814"/>
                <a:gd name="connsiteX10" fmla="*/ 2418315 w 2418315"/>
                <a:gd name="connsiteY10" fmla="*/ 1070674 h 1284814"/>
                <a:gd name="connsiteX11" fmla="*/ 2204175 w 2418315"/>
                <a:gd name="connsiteY11" fmla="*/ 1284814 h 1284814"/>
                <a:gd name="connsiteX12" fmla="*/ 1161234 w 2418315"/>
                <a:gd name="connsiteY12" fmla="*/ 1284814 h 1284814"/>
                <a:gd name="connsiteX13" fmla="*/ 622485 w 2418315"/>
                <a:gd name="connsiteY13" fmla="*/ 1284814 h 1284814"/>
                <a:gd name="connsiteX14" fmla="*/ 622485 w 2418315"/>
                <a:gd name="connsiteY14" fmla="*/ 1284814 h 1284814"/>
                <a:gd name="connsiteX15" fmla="*/ 477459 w 2418315"/>
                <a:gd name="connsiteY15" fmla="*/ 1284814 h 1284814"/>
                <a:gd name="connsiteX16" fmla="*/ 263319 w 2418315"/>
                <a:gd name="connsiteY16" fmla="*/ 1070674 h 1284814"/>
                <a:gd name="connsiteX17" fmla="*/ 263319 w 2418315"/>
                <a:gd name="connsiteY17" fmla="*/ 1007761 h 1284814"/>
                <a:gd name="connsiteX18" fmla="*/ 0 w 2418315"/>
                <a:gd name="connsiteY18" fmla="*/ 893974 h 1284814"/>
                <a:gd name="connsiteX19" fmla="*/ 263319 w 2418315"/>
                <a:gd name="connsiteY19" fmla="*/ 854338 h 1284814"/>
                <a:gd name="connsiteX20" fmla="*/ 263319 w 2418315"/>
                <a:gd name="connsiteY20" fmla="*/ 214140 h 1284814"/>
                <a:gd name="connsiteX0" fmla="*/ 240613 w 2395609"/>
                <a:gd name="connsiteY0" fmla="*/ 214140 h 1284814"/>
                <a:gd name="connsiteX1" fmla="*/ 454753 w 2395609"/>
                <a:gd name="connsiteY1" fmla="*/ 0 h 1284814"/>
                <a:gd name="connsiteX2" fmla="*/ 599779 w 2395609"/>
                <a:gd name="connsiteY2" fmla="*/ 0 h 1284814"/>
                <a:gd name="connsiteX3" fmla="*/ 599779 w 2395609"/>
                <a:gd name="connsiteY3" fmla="*/ 0 h 1284814"/>
                <a:gd name="connsiteX4" fmla="*/ 1138528 w 2395609"/>
                <a:gd name="connsiteY4" fmla="*/ 0 h 1284814"/>
                <a:gd name="connsiteX5" fmla="*/ 2181469 w 2395609"/>
                <a:gd name="connsiteY5" fmla="*/ 0 h 1284814"/>
                <a:gd name="connsiteX6" fmla="*/ 2395609 w 2395609"/>
                <a:gd name="connsiteY6" fmla="*/ 214140 h 1284814"/>
                <a:gd name="connsiteX7" fmla="*/ 2395609 w 2395609"/>
                <a:gd name="connsiteY7" fmla="*/ 749475 h 1284814"/>
                <a:gd name="connsiteX8" fmla="*/ 2395609 w 2395609"/>
                <a:gd name="connsiteY8" fmla="*/ 749475 h 1284814"/>
                <a:gd name="connsiteX9" fmla="*/ 2395609 w 2395609"/>
                <a:gd name="connsiteY9" fmla="*/ 1070678 h 1284814"/>
                <a:gd name="connsiteX10" fmla="*/ 2395609 w 2395609"/>
                <a:gd name="connsiteY10" fmla="*/ 1070674 h 1284814"/>
                <a:gd name="connsiteX11" fmla="*/ 2181469 w 2395609"/>
                <a:gd name="connsiteY11" fmla="*/ 1284814 h 1284814"/>
                <a:gd name="connsiteX12" fmla="*/ 1138528 w 2395609"/>
                <a:gd name="connsiteY12" fmla="*/ 1284814 h 1284814"/>
                <a:gd name="connsiteX13" fmla="*/ 599779 w 2395609"/>
                <a:gd name="connsiteY13" fmla="*/ 1284814 h 1284814"/>
                <a:gd name="connsiteX14" fmla="*/ 599779 w 2395609"/>
                <a:gd name="connsiteY14" fmla="*/ 1284814 h 1284814"/>
                <a:gd name="connsiteX15" fmla="*/ 454753 w 2395609"/>
                <a:gd name="connsiteY15" fmla="*/ 1284814 h 1284814"/>
                <a:gd name="connsiteX16" fmla="*/ 240613 w 2395609"/>
                <a:gd name="connsiteY16" fmla="*/ 1070674 h 1284814"/>
                <a:gd name="connsiteX17" fmla="*/ 240613 w 2395609"/>
                <a:gd name="connsiteY17" fmla="*/ 1007761 h 1284814"/>
                <a:gd name="connsiteX18" fmla="*/ 0 w 2395609"/>
                <a:gd name="connsiteY18" fmla="*/ 769098 h 1284814"/>
                <a:gd name="connsiteX19" fmla="*/ 240613 w 2395609"/>
                <a:gd name="connsiteY19" fmla="*/ 854338 h 1284814"/>
                <a:gd name="connsiteX20" fmla="*/ 240613 w 2395609"/>
                <a:gd name="connsiteY20" fmla="*/ 214140 h 1284814"/>
                <a:gd name="connsiteX0" fmla="*/ 240613 w 2395609"/>
                <a:gd name="connsiteY0" fmla="*/ 214140 h 1284814"/>
                <a:gd name="connsiteX1" fmla="*/ 345263 w 2395609"/>
                <a:gd name="connsiteY1" fmla="*/ 0 h 1284814"/>
                <a:gd name="connsiteX2" fmla="*/ 599779 w 2395609"/>
                <a:gd name="connsiteY2" fmla="*/ 0 h 1284814"/>
                <a:gd name="connsiteX3" fmla="*/ 599779 w 2395609"/>
                <a:gd name="connsiteY3" fmla="*/ 0 h 1284814"/>
                <a:gd name="connsiteX4" fmla="*/ 1138528 w 2395609"/>
                <a:gd name="connsiteY4" fmla="*/ 0 h 1284814"/>
                <a:gd name="connsiteX5" fmla="*/ 2181469 w 2395609"/>
                <a:gd name="connsiteY5" fmla="*/ 0 h 1284814"/>
                <a:gd name="connsiteX6" fmla="*/ 2395609 w 2395609"/>
                <a:gd name="connsiteY6" fmla="*/ 214140 h 1284814"/>
                <a:gd name="connsiteX7" fmla="*/ 2395609 w 2395609"/>
                <a:gd name="connsiteY7" fmla="*/ 749475 h 1284814"/>
                <a:gd name="connsiteX8" fmla="*/ 2395609 w 2395609"/>
                <a:gd name="connsiteY8" fmla="*/ 749475 h 1284814"/>
                <a:gd name="connsiteX9" fmla="*/ 2395609 w 2395609"/>
                <a:gd name="connsiteY9" fmla="*/ 1070678 h 1284814"/>
                <a:gd name="connsiteX10" fmla="*/ 2395609 w 2395609"/>
                <a:gd name="connsiteY10" fmla="*/ 1070674 h 1284814"/>
                <a:gd name="connsiteX11" fmla="*/ 2181469 w 2395609"/>
                <a:gd name="connsiteY11" fmla="*/ 1284814 h 1284814"/>
                <a:gd name="connsiteX12" fmla="*/ 1138528 w 2395609"/>
                <a:gd name="connsiteY12" fmla="*/ 1284814 h 1284814"/>
                <a:gd name="connsiteX13" fmla="*/ 599779 w 2395609"/>
                <a:gd name="connsiteY13" fmla="*/ 1284814 h 1284814"/>
                <a:gd name="connsiteX14" fmla="*/ 599779 w 2395609"/>
                <a:gd name="connsiteY14" fmla="*/ 1284814 h 1284814"/>
                <a:gd name="connsiteX15" fmla="*/ 454753 w 2395609"/>
                <a:gd name="connsiteY15" fmla="*/ 1284814 h 1284814"/>
                <a:gd name="connsiteX16" fmla="*/ 240613 w 2395609"/>
                <a:gd name="connsiteY16" fmla="*/ 1070674 h 1284814"/>
                <a:gd name="connsiteX17" fmla="*/ 240613 w 2395609"/>
                <a:gd name="connsiteY17" fmla="*/ 1007761 h 1284814"/>
                <a:gd name="connsiteX18" fmla="*/ 0 w 2395609"/>
                <a:gd name="connsiteY18" fmla="*/ 769098 h 1284814"/>
                <a:gd name="connsiteX19" fmla="*/ 240613 w 2395609"/>
                <a:gd name="connsiteY19" fmla="*/ 854338 h 1284814"/>
                <a:gd name="connsiteX20" fmla="*/ 240613 w 2395609"/>
                <a:gd name="connsiteY20" fmla="*/ 214140 h 1284814"/>
                <a:gd name="connsiteX0" fmla="*/ 240613 w 2395609"/>
                <a:gd name="connsiteY0" fmla="*/ 214140 h 1284814"/>
                <a:gd name="connsiteX1" fmla="*/ 345263 w 2395609"/>
                <a:gd name="connsiteY1" fmla="*/ 0 h 1284814"/>
                <a:gd name="connsiteX2" fmla="*/ 599779 w 2395609"/>
                <a:gd name="connsiteY2" fmla="*/ 0 h 1284814"/>
                <a:gd name="connsiteX3" fmla="*/ 599779 w 2395609"/>
                <a:gd name="connsiteY3" fmla="*/ 0 h 1284814"/>
                <a:gd name="connsiteX4" fmla="*/ 1138528 w 2395609"/>
                <a:gd name="connsiteY4" fmla="*/ 0 h 1284814"/>
                <a:gd name="connsiteX5" fmla="*/ 2181469 w 2395609"/>
                <a:gd name="connsiteY5" fmla="*/ 0 h 1284814"/>
                <a:gd name="connsiteX6" fmla="*/ 2395609 w 2395609"/>
                <a:gd name="connsiteY6" fmla="*/ 214140 h 1284814"/>
                <a:gd name="connsiteX7" fmla="*/ 2395609 w 2395609"/>
                <a:gd name="connsiteY7" fmla="*/ 749475 h 1284814"/>
                <a:gd name="connsiteX8" fmla="*/ 2395609 w 2395609"/>
                <a:gd name="connsiteY8" fmla="*/ 749475 h 1284814"/>
                <a:gd name="connsiteX9" fmla="*/ 2395609 w 2395609"/>
                <a:gd name="connsiteY9" fmla="*/ 1070678 h 1284814"/>
                <a:gd name="connsiteX10" fmla="*/ 2395609 w 2395609"/>
                <a:gd name="connsiteY10" fmla="*/ 1070674 h 1284814"/>
                <a:gd name="connsiteX11" fmla="*/ 2181469 w 2395609"/>
                <a:gd name="connsiteY11" fmla="*/ 1284814 h 1284814"/>
                <a:gd name="connsiteX12" fmla="*/ 1138528 w 2395609"/>
                <a:gd name="connsiteY12" fmla="*/ 1284814 h 1284814"/>
                <a:gd name="connsiteX13" fmla="*/ 599779 w 2395609"/>
                <a:gd name="connsiteY13" fmla="*/ 1284814 h 1284814"/>
                <a:gd name="connsiteX14" fmla="*/ 599779 w 2395609"/>
                <a:gd name="connsiteY14" fmla="*/ 1284814 h 1284814"/>
                <a:gd name="connsiteX15" fmla="*/ 367917 w 2395609"/>
                <a:gd name="connsiteY15" fmla="*/ 1271383 h 1284814"/>
                <a:gd name="connsiteX16" fmla="*/ 240613 w 2395609"/>
                <a:gd name="connsiteY16" fmla="*/ 1070674 h 1284814"/>
                <a:gd name="connsiteX17" fmla="*/ 240613 w 2395609"/>
                <a:gd name="connsiteY17" fmla="*/ 1007761 h 1284814"/>
                <a:gd name="connsiteX18" fmla="*/ 0 w 2395609"/>
                <a:gd name="connsiteY18" fmla="*/ 769098 h 1284814"/>
                <a:gd name="connsiteX19" fmla="*/ 240613 w 2395609"/>
                <a:gd name="connsiteY19" fmla="*/ 854338 h 1284814"/>
                <a:gd name="connsiteX20" fmla="*/ 240613 w 2395609"/>
                <a:gd name="connsiteY20" fmla="*/ 214140 h 1284814"/>
                <a:gd name="connsiteX0" fmla="*/ 240613 w 2396507"/>
                <a:gd name="connsiteY0" fmla="*/ 214140 h 1284814"/>
                <a:gd name="connsiteX1" fmla="*/ 345263 w 2396507"/>
                <a:gd name="connsiteY1" fmla="*/ 0 h 1284814"/>
                <a:gd name="connsiteX2" fmla="*/ 599779 w 2396507"/>
                <a:gd name="connsiteY2" fmla="*/ 0 h 1284814"/>
                <a:gd name="connsiteX3" fmla="*/ 599779 w 2396507"/>
                <a:gd name="connsiteY3" fmla="*/ 0 h 1284814"/>
                <a:gd name="connsiteX4" fmla="*/ 1138528 w 2396507"/>
                <a:gd name="connsiteY4" fmla="*/ 0 h 1284814"/>
                <a:gd name="connsiteX5" fmla="*/ 2181469 w 2396507"/>
                <a:gd name="connsiteY5" fmla="*/ 0 h 1284814"/>
                <a:gd name="connsiteX6" fmla="*/ 2395609 w 2396507"/>
                <a:gd name="connsiteY6" fmla="*/ 214140 h 1284814"/>
                <a:gd name="connsiteX7" fmla="*/ 2395609 w 2396507"/>
                <a:gd name="connsiteY7" fmla="*/ 749475 h 1284814"/>
                <a:gd name="connsiteX8" fmla="*/ 2395609 w 2396507"/>
                <a:gd name="connsiteY8" fmla="*/ 749475 h 1284814"/>
                <a:gd name="connsiteX9" fmla="*/ 2395609 w 2396507"/>
                <a:gd name="connsiteY9" fmla="*/ 1070678 h 1284814"/>
                <a:gd name="connsiteX10" fmla="*/ 2395609 w 2396507"/>
                <a:gd name="connsiteY10" fmla="*/ 1070674 h 1284814"/>
                <a:gd name="connsiteX11" fmla="*/ 2294734 w 2396507"/>
                <a:gd name="connsiteY11" fmla="*/ 1284814 h 1284814"/>
                <a:gd name="connsiteX12" fmla="*/ 1138528 w 2396507"/>
                <a:gd name="connsiteY12" fmla="*/ 1284814 h 1284814"/>
                <a:gd name="connsiteX13" fmla="*/ 599779 w 2396507"/>
                <a:gd name="connsiteY13" fmla="*/ 1284814 h 1284814"/>
                <a:gd name="connsiteX14" fmla="*/ 599779 w 2396507"/>
                <a:gd name="connsiteY14" fmla="*/ 1284814 h 1284814"/>
                <a:gd name="connsiteX15" fmla="*/ 367917 w 2396507"/>
                <a:gd name="connsiteY15" fmla="*/ 1271383 h 1284814"/>
                <a:gd name="connsiteX16" fmla="*/ 240613 w 2396507"/>
                <a:gd name="connsiteY16" fmla="*/ 1070674 h 1284814"/>
                <a:gd name="connsiteX17" fmla="*/ 240613 w 2396507"/>
                <a:gd name="connsiteY17" fmla="*/ 1007761 h 1284814"/>
                <a:gd name="connsiteX18" fmla="*/ 0 w 2396507"/>
                <a:gd name="connsiteY18" fmla="*/ 769098 h 1284814"/>
                <a:gd name="connsiteX19" fmla="*/ 240613 w 2396507"/>
                <a:gd name="connsiteY19" fmla="*/ 854338 h 1284814"/>
                <a:gd name="connsiteX20" fmla="*/ 240613 w 2396507"/>
                <a:gd name="connsiteY20" fmla="*/ 214140 h 1284814"/>
                <a:gd name="connsiteX0" fmla="*/ 240613 w 2396507"/>
                <a:gd name="connsiteY0" fmla="*/ 214449 h 1285123"/>
                <a:gd name="connsiteX1" fmla="*/ 345263 w 2396507"/>
                <a:gd name="connsiteY1" fmla="*/ 309 h 1285123"/>
                <a:gd name="connsiteX2" fmla="*/ 599779 w 2396507"/>
                <a:gd name="connsiteY2" fmla="*/ 309 h 1285123"/>
                <a:gd name="connsiteX3" fmla="*/ 599779 w 2396507"/>
                <a:gd name="connsiteY3" fmla="*/ 309 h 1285123"/>
                <a:gd name="connsiteX4" fmla="*/ 1138528 w 2396507"/>
                <a:gd name="connsiteY4" fmla="*/ 309 h 1285123"/>
                <a:gd name="connsiteX5" fmla="*/ 2181469 w 2396507"/>
                <a:gd name="connsiteY5" fmla="*/ 309 h 1285123"/>
                <a:gd name="connsiteX6" fmla="*/ 2395609 w 2396507"/>
                <a:gd name="connsiteY6" fmla="*/ 107003 h 1285123"/>
                <a:gd name="connsiteX7" fmla="*/ 2395609 w 2396507"/>
                <a:gd name="connsiteY7" fmla="*/ 749784 h 1285123"/>
                <a:gd name="connsiteX8" fmla="*/ 2395609 w 2396507"/>
                <a:gd name="connsiteY8" fmla="*/ 749784 h 1285123"/>
                <a:gd name="connsiteX9" fmla="*/ 2395609 w 2396507"/>
                <a:gd name="connsiteY9" fmla="*/ 1070987 h 1285123"/>
                <a:gd name="connsiteX10" fmla="*/ 2395609 w 2396507"/>
                <a:gd name="connsiteY10" fmla="*/ 1070983 h 1285123"/>
                <a:gd name="connsiteX11" fmla="*/ 2294734 w 2396507"/>
                <a:gd name="connsiteY11" fmla="*/ 1285123 h 1285123"/>
                <a:gd name="connsiteX12" fmla="*/ 1138528 w 2396507"/>
                <a:gd name="connsiteY12" fmla="*/ 1285123 h 1285123"/>
                <a:gd name="connsiteX13" fmla="*/ 599779 w 2396507"/>
                <a:gd name="connsiteY13" fmla="*/ 1285123 h 1285123"/>
                <a:gd name="connsiteX14" fmla="*/ 599779 w 2396507"/>
                <a:gd name="connsiteY14" fmla="*/ 1285123 h 1285123"/>
                <a:gd name="connsiteX15" fmla="*/ 367917 w 2396507"/>
                <a:gd name="connsiteY15" fmla="*/ 1271692 h 1285123"/>
                <a:gd name="connsiteX16" fmla="*/ 240613 w 2396507"/>
                <a:gd name="connsiteY16" fmla="*/ 1070983 h 1285123"/>
                <a:gd name="connsiteX17" fmla="*/ 240613 w 2396507"/>
                <a:gd name="connsiteY17" fmla="*/ 1008070 h 1285123"/>
                <a:gd name="connsiteX18" fmla="*/ 0 w 2396507"/>
                <a:gd name="connsiteY18" fmla="*/ 769407 h 1285123"/>
                <a:gd name="connsiteX19" fmla="*/ 240613 w 2396507"/>
                <a:gd name="connsiteY19" fmla="*/ 854647 h 1285123"/>
                <a:gd name="connsiteX20" fmla="*/ 240613 w 2396507"/>
                <a:gd name="connsiteY20" fmla="*/ 214449 h 1285123"/>
                <a:gd name="connsiteX0" fmla="*/ 167806 w 2323700"/>
                <a:gd name="connsiteY0" fmla="*/ 214449 h 1285123"/>
                <a:gd name="connsiteX1" fmla="*/ 272456 w 2323700"/>
                <a:gd name="connsiteY1" fmla="*/ 309 h 1285123"/>
                <a:gd name="connsiteX2" fmla="*/ 526972 w 2323700"/>
                <a:gd name="connsiteY2" fmla="*/ 309 h 1285123"/>
                <a:gd name="connsiteX3" fmla="*/ 526972 w 2323700"/>
                <a:gd name="connsiteY3" fmla="*/ 309 h 1285123"/>
                <a:gd name="connsiteX4" fmla="*/ 1065721 w 2323700"/>
                <a:gd name="connsiteY4" fmla="*/ 309 h 1285123"/>
                <a:gd name="connsiteX5" fmla="*/ 2108662 w 2323700"/>
                <a:gd name="connsiteY5" fmla="*/ 309 h 1285123"/>
                <a:gd name="connsiteX6" fmla="*/ 2322802 w 2323700"/>
                <a:gd name="connsiteY6" fmla="*/ 107003 h 1285123"/>
                <a:gd name="connsiteX7" fmla="*/ 2322802 w 2323700"/>
                <a:gd name="connsiteY7" fmla="*/ 749784 h 1285123"/>
                <a:gd name="connsiteX8" fmla="*/ 2322802 w 2323700"/>
                <a:gd name="connsiteY8" fmla="*/ 749784 h 1285123"/>
                <a:gd name="connsiteX9" fmla="*/ 2322802 w 2323700"/>
                <a:gd name="connsiteY9" fmla="*/ 1070987 h 1285123"/>
                <a:gd name="connsiteX10" fmla="*/ 2322802 w 2323700"/>
                <a:gd name="connsiteY10" fmla="*/ 1070983 h 1285123"/>
                <a:gd name="connsiteX11" fmla="*/ 2221927 w 2323700"/>
                <a:gd name="connsiteY11" fmla="*/ 1285123 h 1285123"/>
                <a:gd name="connsiteX12" fmla="*/ 1065721 w 2323700"/>
                <a:gd name="connsiteY12" fmla="*/ 1285123 h 1285123"/>
                <a:gd name="connsiteX13" fmla="*/ 526972 w 2323700"/>
                <a:gd name="connsiteY13" fmla="*/ 1285123 h 1285123"/>
                <a:gd name="connsiteX14" fmla="*/ 526972 w 2323700"/>
                <a:gd name="connsiteY14" fmla="*/ 1285123 h 1285123"/>
                <a:gd name="connsiteX15" fmla="*/ 295110 w 2323700"/>
                <a:gd name="connsiteY15" fmla="*/ 1271692 h 1285123"/>
                <a:gd name="connsiteX16" fmla="*/ 167806 w 2323700"/>
                <a:gd name="connsiteY16" fmla="*/ 1070983 h 1285123"/>
                <a:gd name="connsiteX17" fmla="*/ 167806 w 2323700"/>
                <a:gd name="connsiteY17" fmla="*/ 1008070 h 1285123"/>
                <a:gd name="connsiteX18" fmla="*/ 0 w 2323700"/>
                <a:gd name="connsiteY18" fmla="*/ 769407 h 1285123"/>
                <a:gd name="connsiteX19" fmla="*/ 167806 w 2323700"/>
                <a:gd name="connsiteY19" fmla="*/ 854647 h 1285123"/>
                <a:gd name="connsiteX20" fmla="*/ 167806 w 2323700"/>
                <a:gd name="connsiteY20" fmla="*/ 214449 h 1285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323700" h="1285123">
                  <a:moveTo>
                    <a:pt x="167806" y="214449"/>
                  </a:moveTo>
                  <a:cubicBezTo>
                    <a:pt x="167806" y="96183"/>
                    <a:pt x="154190" y="309"/>
                    <a:pt x="272456" y="309"/>
                  </a:cubicBezTo>
                  <a:lnTo>
                    <a:pt x="526972" y="309"/>
                  </a:lnTo>
                  <a:lnTo>
                    <a:pt x="526972" y="309"/>
                  </a:lnTo>
                  <a:lnTo>
                    <a:pt x="1065721" y="309"/>
                  </a:lnTo>
                  <a:lnTo>
                    <a:pt x="2108662" y="309"/>
                  </a:lnTo>
                  <a:cubicBezTo>
                    <a:pt x="2226928" y="309"/>
                    <a:pt x="2322802" y="-11263"/>
                    <a:pt x="2322802" y="107003"/>
                  </a:cubicBezTo>
                  <a:lnTo>
                    <a:pt x="2322802" y="749784"/>
                  </a:lnTo>
                  <a:lnTo>
                    <a:pt x="2322802" y="749784"/>
                  </a:lnTo>
                  <a:lnTo>
                    <a:pt x="2322802" y="1070987"/>
                  </a:lnTo>
                  <a:lnTo>
                    <a:pt x="2322802" y="1070983"/>
                  </a:lnTo>
                  <a:cubicBezTo>
                    <a:pt x="2322802" y="1189249"/>
                    <a:pt x="2340193" y="1285123"/>
                    <a:pt x="2221927" y="1285123"/>
                  </a:cubicBezTo>
                  <a:lnTo>
                    <a:pt x="1065721" y="1285123"/>
                  </a:lnTo>
                  <a:lnTo>
                    <a:pt x="526972" y="1285123"/>
                  </a:lnTo>
                  <a:lnTo>
                    <a:pt x="526972" y="1285123"/>
                  </a:lnTo>
                  <a:lnTo>
                    <a:pt x="295110" y="1271692"/>
                  </a:lnTo>
                  <a:cubicBezTo>
                    <a:pt x="176844" y="1271692"/>
                    <a:pt x="167806" y="1189249"/>
                    <a:pt x="167806" y="1070983"/>
                  </a:cubicBezTo>
                  <a:lnTo>
                    <a:pt x="167806" y="1008070"/>
                  </a:lnTo>
                  <a:lnTo>
                    <a:pt x="0" y="769407"/>
                  </a:lnTo>
                  <a:lnTo>
                    <a:pt x="167806" y="854647"/>
                  </a:lnTo>
                  <a:lnTo>
                    <a:pt x="167806" y="214449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n-cs"/>
              </a:endParaRPr>
            </a:p>
          </p:txBody>
        </p:sp>
        <p:sp>
          <p:nvSpPr>
            <p:cNvPr id="62" name="角丸四角形吹き出し 61">
              <a:extLst>
                <a:ext uri="{FF2B5EF4-FFF2-40B4-BE49-F238E27FC236}">
                  <a16:creationId xmlns:a16="http://schemas.microsoft.com/office/drawing/2014/main" id="{EBAB75F8-CBCE-E647-8955-2D4F7E162256}"/>
                </a:ext>
              </a:extLst>
            </p:cNvPr>
            <p:cNvSpPr/>
            <p:nvPr/>
          </p:nvSpPr>
          <p:spPr>
            <a:xfrm>
              <a:off x="6069944" y="3011387"/>
              <a:ext cx="2039202" cy="1148015"/>
            </a:xfrm>
            <a:prstGeom prst="wedgeRoundRectCallout">
              <a:avLst>
                <a:gd name="adj1" fmla="val -55550"/>
                <a:gd name="adj2" fmla="val 35143"/>
                <a:gd name="adj3" fmla="val 16667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3" panose="020B0300000000000000" pitchFamily="34" charset="-128"/>
                  <a:cs typeface="Arial" panose="020B0604020202020204" pitchFamily="34" charset="0"/>
                </a:rPr>
                <a:t>select candidates with</a:t>
              </a:r>
              <a:b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3" panose="020B0300000000000000" pitchFamily="34" charset="-128"/>
                  <a:cs typeface="Arial" panose="020B0604020202020204" pitchFamily="34" charset="0"/>
                </a:rPr>
              </a:br>
              <a:r>
                <a:rPr kumimoji="1" lang="en-US" altLang="ja-JP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3" panose="020B0300000000000000" pitchFamily="34" charset="-128"/>
                  <a:cs typeface="Arial" panose="020B0604020202020204" pitchFamily="34" charset="0"/>
                </a:rPr>
                <a:t>the lowest perplexity 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C5997CD6-9B1D-1D4C-94A3-8D58DC139759}"/>
              </a:ext>
            </a:extLst>
          </p:cNvPr>
          <p:cNvSpPr txBox="1"/>
          <p:nvPr/>
        </p:nvSpPr>
        <p:spPr>
          <a:xfrm>
            <a:off x="788632" y="2865863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How is he?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81C8E13-6A42-224E-A9A6-6A9BC8F218D8}"/>
              </a:ext>
            </a:extLst>
          </p:cNvPr>
          <p:cNvSpPr txBox="1"/>
          <p:nvPr/>
        </p:nvSpPr>
        <p:spPr>
          <a:xfrm>
            <a:off x="788632" y="2534845"/>
            <a:ext cx="947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Context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672CCF5-C6FB-574C-B1B9-98842F893234}"/>
              </a:ext>
            </a:extLst>
          </p:cNvPr>
          <p:cNvSpPr txBox="1"/>
          <p:nvPr/>
        </p:nvSpPr>
        <p:spPr>
          <a:xfrm>
            <a:off x="3124509" y="2849470"/>
            <a:ext cx="1649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A. He is fine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ABE1D95-78E3-8545-8A68-B45EAA9FFF9D}"/>
              </a:ext>
            </a:extLst>
          </p:cNvPr>
          <p:cNvSpPr txBox="1"/>
          <p:nvPr/>
        </p:nvSpPr>
        <p:spPr>
          <a:xfrm>
            <a:off x="3130836" y="3193691"/>
            <a:ext cx="1792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B. She is fine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32D1292B-63F9-F64B-B814-85955E9219A6}"/>
              </a:ext>
            </a:extLst>
          </p:cNvPr>
          <p:cNvSpPr txBox="1"/>
          <p:nvPr/>
        </p:nvSpPr>
        <p:spPr>
          <a:xfrm>
            <a:off x="3124509" y="3571725"/>
            <a:ext cx="1778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C. Is he fine?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A6F2D6C6-4EEE-1A44-B02F-8C23239A18E8}"/>
              </a:ext>
            </a:extLst>
          </p:cNvPr>
          <p:cNvCxnSpPr>
            <a:cxnSpLocks/>
          </p:cNvCxnSpPr>
          <p:nvPr/>
        </p:nvCxnSpPr>
        <p:spPr>
          <a:xfrm flipV="1">
            <a:off x="1727262" y="3461881"/>
            <a:ext cx="1364965" cy="245074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58279743-3D32-8C4C-9882-935539B51E34}"/>
              </a:ext>
            </a:extLst>
          </p:cNvPr>
          <p:cNvCxnSpPr>
            <a:cxnSpLocks/>
          </p:cNvCxnSpPr>
          <p:nvPr/>
        </p:nvCxnSpPr>
        <p:spPr>
          <a:xfrm flipV="1">
            <a:off x="1727941" y="3155586"/>
            <a:ext cx="1331019" cy="509558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円/楕円 72">
            <a:extLst>
              <a:ext uri="{FF2B5EF4-FFF2-40B4-BE49-F238E27FC236}">
                <a16:creationId xmlns:a16="http://schemas.microsoft.com/office/drawing/2014/main" id="{C1BAAFC8-148B-504F-9C54-127FCDC1C0FC}"/>
              </a:ext>
            </a:extLst>
          </p:cNvPr>
          <p:cNvSpPr>
            <a:spLocks noChangeAspect="1"/>
          </p:cNvSpPr>
          <p:nvPr/>
        </p:nvSpPr>
        <p:spPr>
          <a:xfrm>
            <a:off x="3144255" y="3215815"/>
            <a:ext cx="328668" cy="328668"/>
          </a:xfrm>
          <a:prstGeom prst="ellipse">
            <a:avLst/>
          </a:prstGeom>
          <a:noFill/>
          <a:ln w="444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93B9A89E-204B-1D46-A53D-F97DC3150D68}"/>
              </a:ext>
            </a:extLst>
          </p:cNvPr>
          <p:cNvSpPr txBox="1"/>
          <p:nvPr/>
        </p:nvSpPr>
        <p:spPr>
          <a:xfrm>
            <a:off x="4638425" y="2537260"/>
            <a:ext cx="116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Perplexity</a:t>
            </a:r>
            <a:endParaRPr kumimoji="1" lang="ja-JP" altLang="en-US" sz="1600" b="1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04CA8AFF-B90D-5343-8F58-6C82278B9175}"/>
              </a:ext>
            </a:extLst>
          </p:cNvPr>
          <p:cNvSpPr txBox="1"/>
          <p:nvPr/>
        </p:nvSpPr>
        <p:spPr>
          <a:xfrm>
            <a:off x="4948339" y="3182491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10</a:t>
            </a:r>
            <a:endParaRPr kumimoji="1" lang="ja-JP" altLang="en-US" sz="2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AFCCA662-3FAF-AD40-B5C8-C8E6558BC733}"/>
              </a:ext>
            </a:extLst>
          </p:cNvPr>
          <p:cNvSpPr txBox="1"/>
          <p:nvPr/>
        </p:nvSpPr>
        <p:spPr>
          <a:xfrm>
            <a:off x="4967671" y="2850222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40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32A6438E-4281-F947-B414-42DBB0E905C9}"/>
              </a:ext>
            </a:extLst>
          </p:cNvPr>
          <p:cNvSpPr txBox="1"/>
          <p:nvPr/>
        </p:nvSpPr>
        <p:spPr>
          <a:xfrm>
            <a:off x="4976157" y="357122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20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E9219B66-41A8-3249-88BC-5A0DDA1C8959}"/>
              </a:ext>
            </a:extLst>
          </p:cNvPr>
          <p:cNvCxnSpPr>
            <a:cxnSpLocks/>
          </p:cNvCxnSpPr>
          <p:nvPr/>
        </p:nvCxnSpPr>
        <p:spPr>
          <a:xfrm flipV="1">
            <a:off x="1729870" y="3730566"/>
            <a:ext cx="1356329" cy="6578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22FB287D-429A-E845-9EE6-36E1EDA0E0A8}"/>
              </a:ext>
            </a:extLst>
          </p:cNvPr>
          <p:cNvCxnSpPr>
            <a:cxnSpLocks/>
          </p:cNvCxnSpPr>
          <p:nvPr/>
        </p:nvCxnSpPr>
        <p:spPr>
          <a:xfrm>
            <a:off x="1357801" y="3176044"/>
            <a:ext cx="0" cy="213344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4AB2697-EA7D-DB49-BECF-0B61F1264B96}"/>
              </a:ext>
            </a:extLst>
          </p:cNvPr>
          <p:cNvSpPr txBox="1"/>
          <p:nvPr/>
        </p:nvSpPr>
        <p:spPr>
          <a:xfrm>
            <a:off x="3139057" y="2536296"/>
            <a:ext cx="1289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Candidates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6D8A5A15-CBBC-2B40-96AB-7BF58139693D}"/>
              </a:ext>
            </a:extLst>
          </p:cNvPr>
          <p:cNvSpPr txBox="1"/>
          <p:nvPr/>
        </p:nvSpPr>
        <p:spPr>
          <a:xfrm>
            <a:off x="1880567" y="3721276"/>
            <a:ext cx="109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compute</a:t>
            </a:r>
            <a:br>
              <a:rPr kumimoji="1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perplexity</a:t>
            </a:r>
            <a:endParaRPr kumimoji="1" lang="ja-JP" altLang="en-US" sz="15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B8849698-851A-3348-B076-36B1755E9AE9}"/>
              </a:ext>
            </a:extLst>
          </p:cNvPr>
          <p:cNvSpPr txBox="1"/>
          <p:nvPr/>
        </p:nvSpPr>
        <p:spPr>
          <a:xfrm>
            <a:off x="575435" y="1892442"/>
            <a:ext cx="8977844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We focus on comparing DGSs by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RS accuracy</a:t>
            </a: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srgbClr val="6AA444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74CAB224-3EF0-8D4B-9530-169C9C30C2EB}"/>
              </a:ext>
            </a:extLst>
          </p:cNvPr>
          <p:cNvSpPr txBox="1"/>
          <p:nvPr/>
        </p:nvSpPr>
        <p:spPr>
          <a:xfrm>
            <a:off x="1272564" y="4487296"/>
            <a:ext cx="1013715" cy="314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DGS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①</a:t>
            </a:r>
          </a:p>
        </p:txBody>
      </p:sp>
      <p:sp>
        <p:nvSpPr>
          <p:cNvPr id="99" name="円/楕円 98">
            <a:extLst>
              <a:ext uri="{FF2B5EF4-FFF2-40B4-BE49-F238E27FC236}">
                <a16:creationId xmlns:a16="http://schemas.microsoft.com/office/drawing/2014/main" id="{4BA5DAFA-A917-D74C-A36E-67C17986CC1F}"/>
              </a:ext>
            </a:extLst>
          </p:cNvPr>
          <p:cNvSpPr/>
          <p:nvPr/>
        </p:nvSpPr>
        <p:spPr>
          <a:xfrm>
            <a:off x="1196800" y="3619413"/>
            <a:ext cx="317747" cy="30915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A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00" name="円/楕円 99">
            <a:extLst>
              <a:ext uri="{FF2B5EF4-FFF2-40B4-BE49-F238E27FC236}">
                <a16:creationId xmlns:a16="http://schemas.microsoft.com/office/drawing/2014/main" id="{0240EF02-7592-7546-BF4E-7ADD0ACC8D2D}"/>
              </a:ext>
            </a:extLst>
          </p:cNvPr>
          <p:cNvSpPr/>
          <p:nvPr/>
        </p:nvSpPr>
        <p:spPr>
          <a:xfrm>
            <a:off x="1590757" y="4420584"/>
            <a:ext cx="529312" cy="52778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A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03" name="円/楕円 102">
            <a:extLst>
              <a:ext uri="{FF2B5EF4-FFF2-40B4-BE49-F238E27FC236}">
                <a16:creationId xmlns:a16="http://schemas.microsoft.com/office/drawing/2014/main" id="{6EE0AB4D-AA6D-4245-8799-D9EF4D1954BD}"/>
              </a:ext>
            </a:extLst>
          </p:cNvPr>
          <p:cNvSpPr/>
          <p:nvPr/>
        </p:nvSpPr>
        <p:spPr>
          <a:xfrm>
            <a:off x="4973081" y="4397197"/>
            <a:ext cx="529312" cy="53618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B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92B6EAD7-C1F5-974A-BC21-EB01357976D0}"/>
              </a:ext>
            </a:extLst>
          </p:cNvPr>
          <p:cNvSpPr txBox="1"/>
          <p:nvPr/>
        </p:nvSpPr>
        <p:spPr>
          <a:xfrm>
            <a:off x="1013772" y="331921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DGS</a:t>
            </a: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CE38B67-2DED-174C-99A8-453244589579}"/>
              </a:ext>
            </a:extLst>
          </p:cNvPr>
          <p:cNvSpPr txBox="1"/>
          <p:nvPr/>
        </p:nvSpPr>
        <p:spPr>
          <a:xfrm>
            <a:off x="339428" y="5468081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Pros</a:t>
            </a:r>
            <a:endParaRPr kumimoji="1" lang="ja-JP" altLang="en-US" sz="36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AA2E7F6E-D124-9647-ACCF-AB64B4109F17}"/>
              </a:ext>
            </a:extLst>
          </p:cNvPr>
          <p:cNvSpPr txBox="1"/>
          <p:nvPr/>
        </p:nvSpPr>
        <p:spPr>
          <a:xfrm>
            <a:off x="636529" y="6070420"/>
            <a:ext cx="7287572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RS can remedy 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one-to-many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problem </a:t>
            </a: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09809A6-8295-284F-A66B-40EE08A11BA8}"/>
              </a:ext>
            </a:extLst>
          </p:cNvPr>
          <p:cNvSpPr txBox="1"/>
          <p:nvPr/>
        </p:nvSpPr>
        <p:spPr>
          <a:xfrm>
            <a:off x="279981" y="1336463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Method</a:t>
            </a:r>
            <a:endParaRPr kumimoji="1" lang="ja-JP" altLang="en-US" sz="36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97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角丸四角形吹き出し 45">
            <a:extLst>
              <a:ext uri="{FF2B5EF4-FFF2-40B4-BE49-F238E27FC236}">
                <a16:creationId xmlns:a16="http://schemas.microsoft.com/office/drawing/2014/main" id="{F08B8232-61AC-9741-860B-1DCD1AFA8A11}"/>
              </a:ext>
            </a:extLst>
          </p:cNvPr>
          <p:cNvSpPr/>
          <p:nvPr/>
        </p:nvSpPr>
        <p:spPr>
          <a:xfrm>
            <a:off x="1040379" y="2333786"/>
            <a:ext cx="5428524" cy="1637551"/>
          </a:xfrm>
          <a:custGeom>
            <a:avLst/>
            <a:gdLst>
              <a:gd name="connsiteX0" fmla="*/ 0 w 7015643"/>
              <a:gd name="connsiteY0" fmla="*/ 314993 h 1889918"/>
              <a:gd name="connsiteX1" fmla="*/ 314993 w 7015643"/>
              <a:gd name="connsiteY1" fmla="*/ 0 h 1889918"/>
              <a:gd name="connsiteX2" fmla="*/ 1169274 w 7015643"/>
              <a:gd name="connsiteY2" fmla="*/ 0 h 1889918"/>
              <a:gd name="connsiteX3" fmla="*/ 1169274 w 7015643"/>
              <a:gd name="connsiteY3" fmla="*/ 0 h 1889918"/>
              <a:gd name="connsiteX4" fmla="*/ 2923185 w 7015643"/>
              <a:gd name="connsiteY4" fmla="*/ 0 h 1889918"/>
              <a:gd name="connsiteX5" fmla="*/ 6700650 w 7015643"/>
              <a:gd name="connsiteY5" fmla="*/ 0 h 1889918"/>
              <a:gd name="connsiteX6" fmla="*/ 7015643 w 7015643"/>
              <a:gd name="connsiteY6" fmla="*/ 314993 h 1889918"/>
              <a:gd name="connsiteX7" fmla="*/ 7015643 w 7015643"/>
              <a:gd name="connsiteY7" fmla="*/ 1102452 h 1889918"/>
              <a:gd name="connsiteX8" fmla="*/ 7015643 w 7015643"/>
              <a:gd name="connsiteY8" fmla="*/ 1102452 h 1889918"/>
              <a:gd name="connsiteX9" fmla="*/ 7015643 w 7015643"/>
              <a:gd name="connsiteY9" fmla="*/ 1574932 h 1889918"/>
              <a:gd name="connsiteX10" fmla="*/ 7015643 w 7015643"/>
              <a:gd name="connsiteY10" fmla="*/ 1574925 h 1889918"/>
              <a:gd name="connsiteX11" fmla="*/ 6700650 w 7015643"/>
              <a:gd name="connsiteY11" fmla="*/ 1889918 h 1889918"/>
              <a:gd name="connsiteX12" fmla="*/ 2923185 w 7015643"/>
              <a:gd name="connsiteY12" fmla="*/ 1889918 h 1889918"/>
              <a:gd name="connsiteX13" fmla="*/ 1148812 w 7015643"/>
              <a:gd name="connsiteY13" fmla="*/ 2244693 h 1889918"/>
              <a:gd name="connsiteX14" fmla="*/ 1169274 w 7015643"/>
              <a:gd name="connsiteY14" fmla="*/ 1889918 h 1889918"/>
              <a:gd name="connsiteX15" fmla="*/ 314993 w 7015643"/>
              <a:gd name="connsiteY15" fmla="*/ 1889918 h 1889918"/>
              <a:gd name="connsiteX16" fmla="*/ 0 w 7015643"/>
              <a:gd name="connsiteY16" fmla="*/ 1574925 h 1889918"/>
              <a:gd name="connsiteX17" fmla="*/ 0 w 7015643"/>
              <a:gd name="connsiteY17" fmla="*/ 1574932 h 1889918"/>
              <a:gd name="connsiteX18" fmla="*/ 0 w 7015643"/>
              <a:gd name="connsiteY18" fmla="*/ 1102452 h 1889918"/>
              <a:gd name="connsiteX19" fmla="*/ 0 w 7015643"/>
              <a:gd name="connsiteY19" fmla="*/ 1102452 h 1889918"/>
              <a:gd name="connsiteX20" fmla="*/ 0 w 7015643"/>
              <a:gd name="connsiteY20" fmla="*/ 314993 h 1889918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29231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14245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1706 w 7017349"/>
              <a:gd name="connsiteY0" fmla="*/ 314993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1706 w 7017349"/>
              <a:gd name="connsiteY20" fmla="*/ 314993 h 2244693"/>
              <a:gd name="connsiteX0" fmla="*/ 7282 w 7017349"/>
              <a:gd name="connsiteY0" fmla="*/ 203481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7282 w 7017349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702356 w 7020728"/>
              <a:gd name="connsiteY11" fmla="*/ 1889918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984279 w 7020728"/>
              <a:gd name="connsiteY12" fmla="*/ 1897303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086313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498739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39837"/>
              <a:gd name="connsiteX1" fmla="*/ 316699 w 7020728"/>
              <a:gd name="connsiteY1" fmla="*/ 0 h 2239837"/>
              <a:gd name="connsiteX2" fmla="*/ 1170980 w 7020728"/>
              <a:gd name="connsiteY2" fmla="*/ 0 h 2239837"/>
              <a:gd name="connsiteX3" fmla="*/ 1170980 w 7020728"/>
              <a:gd name="connsiteY3" fmla="*/ 0 h 2239837"/>
              <a:gd name="connsiteX4" fmla="*/ 2924891 w 7020728"/>
              <a:gd name="connsiteY4" fmla="*/ 0 h 2239837"/>
              <a:gd name="connsiteX5" fmla="*/ 6880775 w 7020728"/>
              <a:gd name="connsiteY5" fmla="*/ 5575 h 2239837"/>
              <a:gd name="connsiteX6" fmla="*/ 7017349 w 7020728"/>
              <a:gd name="connsiteY6" fmla="*/ 314993 h 2239837"/>
              <a:gd name="connsiteX7" fmla="*/ 7017349 w 7020728"/>
              <a:gd name="connsiteY7" fmla="*/ 1102452 h 2239837"/>
              <a:gd name="connsiteX8" fmla="*/ 7017349 w 7020728"/>
              <a:gd name="connsiteY8" fmla="*/ 1102452 h 2239837"/>
              <a:gd name="connsiteX9" fmla="*/ 7017349 w 7020728"/>
              <a:gd name="connsiteY9" fmla="*/ 1574932 h 2239837"/>
              <a:gd name="connsiteX10" fmla="*/ 7017349 w 7020728"/>
              <a:gd name="connsiteY10" fmla="*/ 1574925 h 2239837"/>
              <a:gd name="connsiteX11" fmla="*/ 6869099 w 7020728"/>
              <a:gd name="connsiteY11" fmla="*/ 1895297 h 2239837"/>
              <a:gd name="connsiteX12" fmla="*/ 1984279 w 7020728"/>
              <a:gd name="connsiteY12" fmla="*/ 1897303 h 2239837"/>
              <a:gd name="connsiteX13" fmla="*/ 1473879 w 7020728"/>
              <a:gd name="connsiteY13" fmla="*/ 2239837 h 2239837"/>
              <a:gd name="connsiteX14" fmla="*/ 1498739 w 7020728"/>
              <a:gd name="connsiteY14" fmla="*/ 1898385 h 2239837"/>
              <a:gd name="connsiteX15" fmla="*/ 147366 w 7020728"/>
              <a:gd name="connsiteY15" fmla="*/ 1898384 h 2239837"/>
              <a:gd name="connsiteX16" fmla="*/ 1706 w 7020728"/>
              <a:gd name="connsiteY16" fmla="*/ 1574925 h 2239837"/>
              <a:gd name="connsiteX17" fmla="*/ 1706 w 7020728"/>
              <a:gd name="connsiteY17" fmla="*/ 1574932 h 2239837"/>
              <a:gd name="connsiteX18" fmla="*/ 1706 w 7020728"/>
              <a:gd name="connsiteY18" fmla="*/ 1102452 h 2239837"/>
              <a:gd name="connsiteX19" fmla="*/ 1706 w 7020728"/>
              <a:gd name="connsiteY19" fmla="*/ 1102452 h 2239837"/>
              <a:gd name="connsiteX20" fmla="*/ 7282 w 7020728"/>
              <a:gd name="connsiteY20" fmla="*/ 203481 h 223983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498739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624841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1898385"/>
              <a:gd name="connsiteX1" fmla="*/ 316699 w 7020728"/>
              <a:gd name="connsiteY1" fmla="*/ 0 h 1898385"/>
              <a:gd name="connsiteX2" fmla="*/ 1170980 w 7020728"/>
              <a:gd name="connsiteY2" fmla="*/ 0 h 1898385"/>
              <a:gd name="connsiteX3" fmla="*/ 1170980 w 7020728"/>
              <a:gd name="connsiteY3" fmla="*/ 0 h 1898385"/>
              <a:gd name="connsiteX4" fmla="*/ 2924891 w 7020728"/>
              <a:gd name="connsiteY4" fmla="*/ 0 h 1898385"/>
              <a:gd name="connsiteX5" fmla="*/ 6880775 w 7020728"/>
              <a:gd name="connsiteY5" fmla="*/ 5575 h 1898385"/>
              <a:gd name="connsiteX6" fmla="*/ 7017349 w 7020728"/>
              <a:gd name="connsiteY6" fmla="*/ 314993 h 1898385"/>
              <a:gd name="connsiteX7" fmla="*/ 7017349 w 7020728"/>
              <a:gd name="connsiteY7" fmla="*/ 1102452 h 1898385"/>
              <a:gd name="connsiteX8" fmla="*/ 7017349 w 7020728"/>
              <a:gd name="connsiteY8" fmla="*/ 1102452 h 1898385"/>
              <a:gd name="connsiteX9" fmla="*/ 7017349 w 7020728"/>
              <a:gd name="connsiteY9" fmla="*/ 1574932 h 1898385"/>
              <a:gd name="connsiteX10" fmla="*/ 7017349 w 7020728"/>
              <a:gd name="connsiteY10" fmla="*/ 1574925 h 1898385"/>
              <a:gd name="connsiteX11" fmla="*/ 6869099 w 7020728"/>
              <a:gd name="connsiteY11" fmla="*/ 1895297 h 1898385"/>
              <a:gd name="connsiteX12" fmla="*/ 1984279 w 7020728"/>
              <a:gd name="connsiteY12" fmla="*/ 1897303 h 1898385"/>
              <a:gd name="connsiteX13" fmla="*/ 1771363 w 7020728"/>
              <a:gd name="connsiteY13" fmla="*/ 1888436 h 1898385"/>
              <a:gd name="connsiteX14" fmla="*/ 1624841 w 7020728"/>
              <a:gd name="connsiteY14" fmla="*/ 1898385 h 1898385"/>
              <a:gd name="connsiteX15" fmla="*/ 147366 w 7020728"/>
              <a:gd name="connsiteY15" fmla="*/ 1898384 h 1898385"/>
              <a:gd name="connsiteX16" fmla="*/ 1706 w 7020728"/>
              <a:gd name="connsiteY16" fmla="*/ 1574925 h 1898385"/>
              <a:gd name="connsiteX17" fmla="*/ 1706 w 7020728"/>
              <a:gd name="connsiteY17" fmla="*/ 1574932 h 1898385"/>
              <a:gd name="connsiteX18" fmla="*/ 1706 w 7020728"/>
              <a:gd name="connsiteY18" fmla="*/ 1102452 h 1898385"/>
              <a:gd name="connsiteX19" fmla="*/ 1706 w 7020728"/>
              <a:gd name="connsiteY19" fmla="*/ 1102452 h 1898385"/>
              <a:gd name="connsiteX20" fmla="*/ 7282 w 7020728"/>
              <a:gd name="connsiteY20" fmla="*/ 203481 h 1898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20728" h="1898385">
                <a:moveTo>
                  <a:pt x="7282" y="203481"/>
                </a:moveTo>
                <a:cubicBezTo>
                  <a:pt x="7282" y="29515"/>
                  <a:pt x="142733" y="0"/>
                  <a:pt x="316699" y="0"/>
                </a:cubicBezTo>
                <a:lnTo>
                  <a:pt x="1170980" y="0"/>
                </a:lnTo>
                <a:lnTo>
                  <a:pt x="1170980" y="0"/>
                </a:lnTo>
                <a:lnTo>
                  <a:pt x="2924891" y="0"/>
                </a:lnTo>
                <a:lnTo>
                  <a:pt x="6880775" y="5575"/>
                </a:lnTo>
                <a:cubicBezTo>
                  <a:pt x="7054741" y="5575"/>
                  <a:pt x="7017349" y="141027"/>
                  <a:pt x="7017349" y="314993"/>
                </a:cubicBezTo>
                <a:lnTo>
                  <a:pt x="7017349" y="1102452"/>
                </a:lnTo>
                <a:lnTo>
                  <a:pt x="7017349" y="1102452"/>
                </a:lnTo>
                <a:lnTo>
                  <a:pt x="7017349" y="1574932"/>
                </a:lnTo>
                <a:lnTo>
                  <a:pt x="7017349" y="1574925"/>
                </a:lnTo>
                <a:cubicBezTo>
                  <a:pt x="7017349" y="1748891"/>
                  <a:pt x="7043065" y="1895297"/>
                  <a:pt x="6869099" y="1895297"/>
                </a:cubicBezTo>
                <a:lnTo>
                  <a:pt x="1984279" y="1897303"/>
                </a:lnTo>
                <a:lnTo>
                  <a:pt x="1771363" y="1888436"/>
                </a:lnTo>
                <a:lnTo>
                  <a:pt x="1624841" y="1898385"/>
                </a:lnTo>
                <a:lnTo>
                  <a:pt x="147366" y="1898384"/>
                </a:lnTo>
                <a:cubicBezTo>
                  <a:pt x="-26600" y="1898384"/>
                  <a:pt x="1706" y="1748891"/>
                  <a:pt x="1706" y="1574925"/>
                </a:cubicBezTo>
                <a:lnTo>
                  <a:pt x="1706" y="1574932"/>
                </a:lnTo>
                <a:lnTo>
                  <a:pt x="1706" y="1102452"/>
                </a:lnTo>
                <a:lnTo>
                  <a:pt x="1706" y="1102452"/>
                </a:lnTo>
                <a:cubicBezTo>
                  <a:pt x="3565" y="802795"/>
                  <a:pt x="5423" y="503138"/>
                  <a:pt x="7282" y="20348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53" name="角丸四角形吹き出し 45">
            <a:extLst>
              <a:ext uri="{FF2B5EF4-FFF2-40B4-BE49-F238E27FC236}">
                <a16:creationId xmlns:a16="http://schemas.microsoft.com/office/drawing/2014/main" id="{EC952677-AD74-8446-99AC-A359FF7FFDE9}"/>
              </a:ext>
            </a:extLst>
          </p:cNvPr>
          <p:cNvSpPr/>
          <p:nvPr/>
        </p:nvSpPr>
        <p:spPr>
          <a:xfrm>
            <a:off x="863753" y="2439212"/>
            <a:ext cx="5428524" cy="1653498"/>
          </a:xfrm>
          <a:custGeom>
            <a:avLst/>
            <a:gdLst>
              <a:gd name="connsiteX0" fmla="*/ 0 w 7015643"/>
              <a:gd name="connsiteY0" fmla="*/ 314993 h 1889918"/>
              <a:gd name="connsiteX1" fmla="*/ 314993 w 7015643"/>
              <a:gd name="connsiteY1" fmla="*/ 0 h 1889918"/>
              <a:gd name="connsiteX2" fmla="*/ 1169274 w 7015643"/>
              <a:gd name="connsiteY2" fmla="*/ 0 h 1889918"/>
              <a:gd name="connsiteX3" fmla="*/ 1169274 w 7015643"/>
              <a:gd name="connsiteY3" fmla="*/ 0 h 1889918"/>
              <a:gd name="connsiteX4" fmla="*/ 2923185 w 7015643"/>
              <a:gd name="connsiteY4" fmla="*/ 0 h 1889918"/>
              <a:gd name="connsiteX5" fmla="*/ 6700650 w 7015643"/>
              <a:gd name="connsiteY5" fmla="*/ 0 h 1889918"/>
              <a:gd name="connsiteX6" fmla="*/ 7015643 w 7015643"/>
              <a:gd name="connsiteY6" fmla="*/ 314993 h 1889918"/>
              <a:gd name="connsiteX7" fmla="*/ 7015643 w 7015643"/>
              <a:gd name="connsiteY7" fmla="*/ 1102452 h 1889918"/>
              <a:gd name="connsiteX8" fmla="*/ 7015643 w 7015643"/>
              <a:gd name="connsiteY8" fmla="*/ 1102452 h 1889918"/>
              <a:gd name="connsiteX9" fmla="*/ 7015643 w 7015643"/>
              <a:gd name="connsiteY9" fmla="*/ 1574932 h 1889918"/>
              <a:gd name="connsiteX10" fmla="*/ 7015643 w 7015643"/>
              <a:gd name="connsiteY10" fmla="*/ 1574925 h 1889918"/>
              <a:gd name="connsiteX11" fmla="*/ 6700650 w 7015643"/>
              <a:gd name="connsiteY11" fmla="*/ 1889918 h 1889918"/>
              <a:gd name="connsiteX12" fmla="*/ 2923185 w 7015643"/>
              <a:gd name="connsiteY12" fmla="*/ 1889918 h 1889918"/>
              <a:gd name="connsiteX13" fmla="*/ 1148812 w 7015643"/>
              <a:gd name="connsiteY13" fmla="*/ 2244693 h 1889918"/>
              <a:gd name="connsiteX14" fmla="*/ 1169274 w 7015643"/>
              <a:gd name="connsiteY14" fmla="*/ 1889918 h 1889918"/>
              <a:gd name="connsiteX15" fmla="*/ 314993 w 7015643"/>
              <a:gd name="connsiteY15" fmla="*/ 1889918 h 1889918"/>
              <a:gd name="connsiteX16" fmla="*/ 0 w 7015643"/>
              <a:gd name="connsiteY16" fmla="*/ 1574925 h 1889918"/>
              <a:gd name="connsiteX17" fmla="*/ 0 w 7015643"/>
              <a:gd name="connsiteY17" fmla="*/ 1574932 h 1889918"/>
              <a:gd name="connsiteX18" fmla="*/ 0 w 7015643"/>
              <a:gd name="connsiteY18" fmla="*/ 1102452 h 1889918"/>
              <a:gd name="connsiteX19" fmla="*/ 0 w 7015643"/>
              <a:gd name="connsiteY19" fmla="*/ 1102452 h 1889918"/>
              <a:gd name="connsiteX20" fmla="*/ 0 w 7015643"/>
              <a:gd name="connsiteY20" fmla="*/ 314993 h 1889918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29231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14245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1706 w 7017349"/>
              <a:gd name="connsiteY0" fmla="*/ 314993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1706 w 7017349"/>
              <a:gd name="connsiteY20" fmla="*/ 314993 h 2244693"/>
              <a:gd name="connsiteX0" fmla="*/ 7282 w 7017349"/>
              <a:gd name="connsiteY0" fmla="*/ 203481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7282 w 7017349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702356 w 7020728"/>
              <a:gd name="connsiteY11" fmla="*/ 1889918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984279 w 7020728"/>
              <a:gd name="connsiteY12" fmla="*/ 1897303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086313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498739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39837"/>
              <a:gd name="connsiteX1" fmla="*/ 316699 w 7020728"/>
              <a:gd name="connsiteY1" fmla="*/ 0 h 2239837"/>
              <a:gd name="connsiteX2" fmla="*/ 1170980 w 7020728"/>
              <a:gd name="connsiteY2" fmla="*/ 0 h 2239837"/>
              <a:gd name="connsiteX3" fmla="*/ 1170980 w 7020728"/>
              <a:gd name="connsiteY3" fmla="*/ 0 h 2239837"/>
              <a:gd name="connsiteX4" fmla="*/ 2924891 w 7020728"/>
              <a:gd name="connsiteY4" fmla="*/ 0 h 2239837"/>
              <a:gd name="connsiteX5" fmla="*/ 6880775 w 7020728"/>
              <a:gd name="connsiteY5" fmla="*/ 5575 h 2239837"/>
              <a:gd name="connsiteX6" fmla="*/ 7017349 w 7020728"/>
              <a:gd name="connsiteY6" fmla="*/ 314993 h 2239837"/>
              <a:gd name="connsiteX7" fmla="*/ 7017349 w 7020728"/>
              <a:gd name="connsiteY7" fmla="*/ 1102452 h 2239837"/>
              <a:gd name="connsiteX8" fmla="*/ 7017349 w 7020728"/>
              <a:gd name="connsiteY8" fmla="*/ 1102452 h 2239837"/>
              <a:gd name="connsiteX9" fmla="*/ 7017349 w 7020728"/>
              <a:gd name="connsiteY9" fmla="*/ 1574932 h 2239837"/>
              <a:gd name="connsiteX10" fmla="*/ 7017349 w 7020728"/>
              <a:gd name="connsiteY10" fmla="*/ 1574925 h 2239837"/>
              <a:gd name="connsiteX11" fmla="*/ 6869099 w 7020728"/>
              <a:gd name="connsiteY11" fmla="*/ 1895297 h 2239837"/>
              <a:gd name="connsiteX12" fmla="*/ 1984279 w 7020728"/>
              <a:gd name="connsiteY12" fmla="*/ 1897303 h 2239837"/>
              <a:gd name="connsiteX13" fmla="*/ 1473879 w 7020728"/>
              <a:gd name="connsiteY13" fmla="*/ 2239837 h 2239837"/>
              <a:gd name="connsiteX14" fmla="*/ 1498739 w 7020728"/>
              <a:gd name="connsiteY14" fmla="*/ 1898385 h 2239837"/>
              <a:gd name="connsiteX15" fmla="*/ 147366 w 7020728"/>
              <a:gd name="connsiteY15" fmla="*/ 1898384 h 2239837"/>
              <a:gd name="connsiteX16" fmla="*/ 1706 w 7020728"/>
              <a:gd name="connsiteY16" fmla="*/ 1574925 h 2239837"/>
              <a:gd name="connsiteX17" fmla="*/ 1706 w 7020728"/>
              <a:gd name="connsiteY17" fmla="*/ 1574932 h 2239837"/>
              <a:gd name="connsiteX18" fmla="*/ 1706 w 7020728"/>
              <a:gd name="connsiteY18" fmla="*/ 1102452 h 2239837"/>
              <a:gd name="connsiteX19" fmla="*/ 1706 w 7020728"/>
              <a:gd name="connsiteY19" fmla="*/ 1102452 h 2239837"/>
              <a:gd name="connsiteX20" fmla="*/ 7282 w 7020728"/>
              <a:gd name="connsiteY20" fmla="*/ 203481 h 223983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498739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624841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1898385"/>
              <a:gd name="connsiteX1" fmla="*/ 316699 w 7020728"/>
              <a:gd name="connsiteY1" fmla="*/ 0 h 1898385"/>
              <a:gd name="connsiteX2" fmla="*/ 1170980 w 7020728"/>
              <a:gd name="connsiteY2" fmla="*/ 0 h 1898385"/>
              <a:gd name="connsiteX3" fmla="*/ 1170980 w 7020728"/>
              <a:gd name="connsiteY3" fmla="*/ 0 h 1898385"/>
              <a:gd name="connsiteX4" fmla="*/ 2924891 w 7020728"/>
              <a:gd name="connsiteY4" fmla="*/ 0 h 1898385"/>
              <a:gd name="connsiteX5" fmla="*/ 6880775 w 7020728"/>
              <a:gd name="connsiteY5" fmla="*/ 5575 h 1898385"/>
              <a:gd name="connsiteX6" fmla="*/ 7017349 w 7020728"/>
              <a:gd name="connsiteY6" fmla="*/ 314993 h 1898385"/>
              <a:gd name="connsiteX7" fmla="*/ 7017349 w 7020728"/>
              <a:gd name="connsiteY7" fmla="*/ 1102452 h 1898385"/>
              <a:gd name="connsiteX8" fmla="*/ 7017349 w 7020728"/>
              <a:gd name="connsiteY8" fmla="*/ 1102452 h 1898385"/>
              <a:gd name="connsiteX9" fmla="*/ 7017349 w 7020728"/>
              <a:gd name="connsiteY9" fmla="*/ 1574932 h 1898385"/>
              <a:gd name="connsiteX10" fmla="*/ 7017349 w 7020728"/>
              <a:gd name="connsiteY10" fmla="*/ 1574925 h 1898385"/>
              <a:gd name="connsiteX11" fmla="*/ 6869099 w 7020728"/>
              <a:gd name="connsiteY11" fmla="*/ 1895297 h 1898385"/>
              <a:gd name="connsiteX12" fmla="*/ 1984279 w 7020728"/>
              <a:gd name="connsiteY12" fmla="*/ 1897303 h 1898385"/>
              <a:gd name="connsiteX13" fmla="*/ 1771363 w 7020728"/>
              <a:gd name="connsiteY13" fmla="*/ 1888436 h 1898385"/>
              <a:gd name="connsiteX14" fmla="*/ 1624841 w 7020728"/>
              <a:gd name="connsiteY14" fmla="*/ 1898385 h 1898385"/>
              <a:gd name="connsiteX15" fmla="*/ 147366 w 7020728"/>
              <a:gd name="connsiteY15" fmla="*/ 1898384 h 1898385"/>
              <a:gd name="connsiteX16" fmla="*/ 1706 w 7020728"/>
              <a:gd name="connsiteY16" fmla="*/ 1574925 h 1898385"/>
              <a:gd name="connsiteX17" fmla="*/ 1706 w 7020728"/>
              <a:gd name="connsiteY17" fmla="*/ 1574932 h 1898385"/>
              <a:gd name="connsiteX18" fmla="*/ 1706 w 7020728"/>
              <a:gd name="connsiteY18" fmla="*/ 1102452 h 1898385"/>
              <a:gd name="connsiteX19" fmla="*/ 1706 w 7020728"/>
              <a:gd name="connsiteY19" fmla="*/ 1102452 h 1898385"/>
              <a:gd name="connsiteX20" fmla="*/ 7282 w 7020728"/>
              <a:gd name="connsiteY20" fmla="*/ 203481 h 1898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20728" h="1898385">
                <a:moveTo>
                  <a:pt x="7282" y="203481"/>
                </a:moveTo>
                <a:cubicBezTo>
                  <a:pt x="7282" y="29515"/>
                  <a:pt x="142733" y="0"/>
                  <a:pt x="316699" y="0"/>
                </a:cubicBezTo>
                <a:lnTo>
                  <a:pt x="1170980" y="0"/>
                </a:lnTo>
                <a:lnTo>
                  <a:pt x="1170980" y="0"/>
                </a:lnTo>
                <a:lnTo>
                  <a:pt x="2924891" y="0"/>
                </a:lnTo>
                <a:lnTo>
                  <a:pt x="6880775" y="5575"/>
                </a:lnTo>
                <a:cubicBezTo>
                  <a:pt x="7054741" y="5575"/>
                  <a:pt x="7017349" y="141027"/>
                  <a:pt x="7017349" y="314993"/>
                </a:cubicBezTo>
                <a:lnTo>
                  <a:pt x="7017349" y="1102452"/>
                </a:lnTo>
                <a:lnTo>
                  <a:pt x="7017349" y="1102452"/>
                </a:lnTo>
                <a:lnTo>
                  <a:pt x="7017349" y="1574932"/>
                </a:lnTo>
                <a:lnTo>
                  <a:pt x="7017349" y="1574925"/>
                </a:lnTo>
                <a:cubicBezTo>
                  <a:pt x="7017349" y="1748891"/>
                  <a:pt x="7043065" y="1895297"/>
                  <a:pt x="6869099" y="1895297"/>
                </a:cubicBezTo>
                <a:lnTo>
                  <a:pt x="1984279" y="1897303"/>
                </a:lnTo>
                <a:lnTo>
                  <a:pt x="1771363" y="1888436"/>
                </a:lnTo>
                <a:lnTo>
                  <a:pt x="1624841" y="1898385"/>
                </a:lnTo>
                <a:lnTo>
                  <a:pt x="147366" y="1898384"/>
                </a:lnTo>
                <a:cubicBezTo>
                  <a:pt x="-26600" y="1898384"/>
                  <a:pt x="1706" y="1748891"/>
                  <a:pt x="1706" y="1574925"/>
                </a:cubicBezTo>
                <a:lnTo>
                  <a:pt x="1706" y="1574932"/>
                </a:lnTo>
                <a:lnTo>
                  <a:pt x="1706" y="1102452"/>
                </a:lnTo>
                <a:lnTo>
                  <a:pt x="1706" y="1102452"/>
                </a:lnTo>
                <a:cubicBezTo>
                  <a:pt x="3565" y="802795"/>
                  <a:pt x="5423" y="503138"/>
                  <a:pt x="7282" y="20348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0018BB14-9BC0-7A49-AC89-82CE393FEBFD}"/>
              </a:ext>
            </a:extLst>
          </p:cNvPr>
          <p:cNvGrpSpPr/>
          <p:nvPr/>
        </p:nvGrpSpPr>
        <p:grpSpPr>
          <a:xfrm>
            <a:off x="-1" y="-22443"/>
            <a:ext cx="9144001" cy="739619"/>
            <a:chOff x="-1" y="-22443"/>
            <a:chExt cx="9144001" cy="739619"/>
          </a:xfrm>
        </p:grpSpPr>
        <p:sp>
          <p:nvSpPr>
            <p:cNvPr id="63" name="涙形 62">
              <a:extLst>
                <a:ext uri="{FF2B5EF4-FFF2-40B4-BE49-F238E27FC236}">
                  <a16:creationId xmlns:a16="http://schemas.microsoft.com/office/drawing/2014/main" id="{ED1197FB-CE7D-3943-831C-7E15E509BBB0}"/>
                </a:ext>
              </a:extLst>
            </p:cNvPr>
            <p:cNvSpPr/>
            <p:nvPr/>
          </p:nvSpPr>
          <p:spPr>
            <a:xfrm flipH="1">
              <a:off x="2138635" y="40940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52F5EA70-6122-794C-A695-89BBF7514D85}"/>
                </a:ext>
              </a:extLst>
            </p:cNvPr>
            <p:cNvSpPr/>
            <p:nvPr/>
          </p:nvSpPr>
          <p:spPr>
            <a:xfrm flipH="1">
              <a:off x="405024" y="40940"/>
              <a:ext cx="1794178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n-cs"/>
              </a:endParaRPr>
            </a:p>
          </p:txBody>
        </p:sp>
        <p:sp>
          <p:nvSpPr>
            <p:cNvPr id="75" name="涙形 74">
              <a:extLst>
                <a:ext uri="{FF2B5EF4-FFF2-40B4-BE49-F238E27FC236}">
                  <a16:creationId xmlns:a16="http://schemas.microsoft.com/office/drawing/2014/main" id="{A468BDF3-2064-DB4D-A417-3E12A7C21581}"/>
                </a:ext>
              </a:extLst>
            </p:cNvPr>
            <p:cNvSpPr/>
            <p:nvPr/>
          </p:nvSpPr>
          <p:spPr>
            <a:xfrm>
              <a:off x="179305" y="41057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E2857844-E09C-CB4A-9571-31C0948FC57A}"/>
                </a:ext>
              </a:extLst>
            </p:cNvPr>
            <p:cNvSpPr/>
            <p:nvPr/>
          </p:nvSpPr>
          <p:spPr>
            <a:xfrm rot="4365043" flipH="1">
              <a:off x="2152922" y="168561"/>
              <a:ext cx="283166" cy="332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6D106852-65F9-6B4D-911C-961EF4901FBD}"/>
                </a:ext>
              </a:extLst>
            </p:cNvPr>
            <p:cNvSpPr/>
            <p:nvPr/>
          </p:nvSpPr>
          <p:spPr>
            <a:xfrm rot="17234957">
              <a:off x="200332" y="15023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BBCF8430-C1BA-5D46-8ACF-4F033417AB98}"/>
                </a:ext>
              </a:extLst>
            </p:cNvPr>
            <p:cNvCxnSpPr>
              <a:cxnSpLocks/>
            </p:cNvCxnSpPr>
            <p:nvPr/>
          </p:nvCxnSpPr>
          <p:spPr>
            <a:xfrm>
              <a:off x="2362965" y="-525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B4942107-F6EA-5B4F-9113-051C671E0D15}"/>
                </a:ext>
              </a:extLst>
            </p:cNvPr>
            <p:cNvSpPr txBox="1"/>
            <p:nvPr/>
          </p:nvSpPr>
          <p:spPr>
            <a:xfrm>
              <a:off x="468453" y="-22443"/>
              <a:ext cx="17882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Introduction</a:t>
              </a:r>
              <a:endPara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F031274A-DDF6-C74D-9632-95D11903F5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3705" y="-8640"/>
              <a:ext cx="133596" cy="423301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1A6CDA6A-410B-324D-AD58-F43CD5D517AC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17E65E-DAC3-BE4F-826E-3C97A31F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6" name="角丸四角形吹き出し 45">
            <a:extLst>
              <a:ext uri="{FF2B5EF4-FFF2-40B4-BE49-F238E27FC236}">
                <a16:creationId xmlns:a16="http://schemas.microsoft.com/office/drawing/2014/main" id="{3B90BF3C-A07B-154C-82F4-C425C8BB53DB}"/>
              </a:ext>
            </a:extLst>
          </p:cNvPr>
          <p:cNvSpPr/>
          <p:nvPr/>
        </p:nvSpPr>
        <p:spPr>
          <a:xfrm>
            <a:off x="697355" y="2557594"/>
            <a:ext cx="5428524" cy="1804593"/>
          </a:xfrm>
          <a:custGeom>
            <a:avLst/>
            <a:gdLst>
              <a:gd name="connsiteX0" fmla="*/ 0 w 7015643"/>
              <a:gd name="connsiteY0" fmla="*/ 314993 h 1889918"/>
              <a:gd name="connsiteX1" fmla="*/ 314993 w 7015643"/>
              <a:gd name="connsiteY1" fmla="*/ 0 h 1889918"/>
              <a:gd name="connsiteX2" fmla="*/ 1169274 w 7015643"/>
              <a:gd name="connsiteY2" fmla="*/ 0 h 1889918"/>
              <a:gd name="connsiteX3" fmla="*/ 1169274 w 7015643"/>
              <a:gd name="connsiteY3" fmla="*/ 0 h 1889918"/>
              <a:gd name="connsiteX4" fmla="*/ 2923185 w 7015643"/>
              <a:gd name="connsiteY4" fmla="*/ 0 h 1889918"/>
              <a:gd name="connsiteX5" fmla="*/ 6700650 w 7015643"/>
              <a:gd name="connsiteY5" fmla="*/ 0 h 1889918"/>
              <a:gd name="connsiteX6" fmla="*/ 7015643 w 7015643"/>
              <a:gd name="connsiteY6" fmla="*/ 314993 h 1889918"/>
              <a:gd name="connsiteX7" fmla="*/ 7015643 w 7015643"/>
              <a:gd name="connsiteY7" fmla="*/ 1102452 h 1889918"/>
              <a:gd name="connsiteX8" fmla="*/ 7015643 w 7015643"/>
              <a:gd name="connsiteY8" fmla="*/ 1102452 h 1889918"/>
              <a:gd name="connsiteX9" fmla="*/ 7015643 w 7015643"/>
              <a:gd name="connsiteY9" fmla="*/ 1574932 h 1889918"/>
              <a:gd name="connsiteX10" fmla="*/ 7015643 w 7015643"/>
              <a:gd name="connsiteY10" fmla="*/ 1574925 h 1889918"/>
              <a:gd name="connsiteX11" fmla="*/ 6700650 w 7015643"/>
              <a:gd name="connsiteY11" fmla="*/ 1889918 h 1889918"/>
              <a:gd name="connsiteX12" fmla="*/ 2923185 w 7015643"/>
              <a:gd name="connsiteY12" fmla="*/ 1889918 h 1889918"/>
              <a:gd name="connsiteX13" fmla="*/ 1148812 w 7015643"/>
              <a:gd name="connsiteY13" fmla="*/ 2244693 h 1889918"/>
              <a:gd name="connsiteX14" fmla="*/ 1169274 w 7015643"/>
              <a:gd name="connsiteY14" fmla="*/ 1889918 h 1889918"/>
              <a:gd name="connsiteX15" fmla="*/ 314993 w 7015643"/>
              <a:gd name="connsiteY15" fmla="*/ 1889918 h 1889918"/>
              <a:gd name="connsiteX16" fmla="*/ 0 w 7015643"/>
              <a:gd name="connsiteY16" fmla="*/ 1574925 h 1889918"/>
              <a:gd name="connsiteX17" fmla="*/ 0 w 7015643"/>
              <a:gd name="connsiteY17" fmla="*/ 1574932 h 1889918"/>
              <a:gd name="connsiteX18" fmla="*/ 0 w 7015643"/>
              <a:gd name="connsiteY18" fmla="*/ 1102452 h 1889918"/>
              <a:gd name="connsiteX19" fmla="*/ 0 w 7015643"/>
              <a:gd name="connsiteY19" fmla="*/ 1102452 h 1889918"/>
              <a:gd name="connsiteX20" fmla="*/ 0 w 7015643"/>
              <a:gd name="connsiteY20" fmla="*/ 314993 h 1889918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29231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0 w 7015643"/>
              <a:gd name="connsiteY0" fmla="*/ 314993 h 2244693"/>
              <a:gd name="connsiteX1" fmla="*/ 314993 w 7015643"/>
              <a:gd name="connsiteY1" fmla="*/ 0 h 2244693"/>
              <a:gd name="connsiteX2" fmla="*/ 1169274 w 7015643"/>
              <a:gd name="connsiteY2" fmla="*/ 0 h 2244693"/>
              <a:gd name="connsiteX3" fmla="*/ 1169274 w 7015643"/>
              <a:gd name="connsiteY3" fmla="*/ 0 h 2244693"/>
              <a:gd name="connsiteX4" fmla="*/ 2923185 w 7015643"/>
              <a:gd name="connsiteY4" fmla="*/ 0 h 2244693"/>
              <a:gd name="connsiteX5" fmla="*/ 6700650 w 7015643"/>
              <a:gd name="connsiteY5" fmla="*/ 0 h 2244693"/>
              <a:gd name="connsiteX6" fmla="*/ 7015643 w 7015643"/>
              <a:gd name="connsiteY6" fmla="*/ 314993 h 2244693"/>
              <a:gd name="connsiteX7" fmla="*/ 7015643 w 7015643"/>
              <a:gd name="connsiteY7" fmla="*/ 1102452 h 2244693"/>
              <a:gd name="connsiteX8" fmla="*/ 7015643 w 7015643"/>
              <a:gd name="connsiteY8" fmla="*/ 1102452 h 2244693"/>
              <a:gd name="connsiteX9" fmla="*/ 7015643 w 7015643"/>
              <a:gd name="connsiteY9" fmla="*/ 1574932 h 2244693"/>
              <a:gd name="connsiteX10" fmla="*/ 7015643 w 7015643"/>
              <a:gd name="connsiteY10" fmla="*/ 1574925 h 2244693"/>
              <a:gd name="connsiteX11" fmla="*/ 6700650 w 7015643"/>
              <a:gd name="connsiteY11" fmla="*/ 1889918 h 2244693"/>
              <a:gd name="connsiteX12" fmla="*/ 1424585 w 7015643"/>
              <a:gd name="connsiteY12" fmla="*/ 1889918 h 2244693"/>
              <a:gd name="connsiteX13" fmla="*/ 1148812 w 7015643"/>
              <a:gd name="connsiteY13" fmla="*/ 2244693 h 2244693"/>
              <a:gd name="connsiteX14" fmla="*/ 1084607 w 7015643"/>
              <a:gd name="connsiteY14" fmla="*/ 1898385 h 2244693"/>
              <a:gd name="connsiteX15" fmla="*/ 314993 w 7015643"/>
              <a:gd name="connsiteY15" fmla="*/ 1889918 h 2244693"/>
              <a:gd name="connsiteX16" fmla="*/ 0 w 7015643"/>
              <a:gd name="connsiteY16" fmla="*/ 1574925 h 2244693"/>
              <a:gd name="connsiteX17" fmla="*/ 0 w 7015643"/>
              <a:gd name="connsiteY17" fmla="*/ 1574932 h 2244693"/>
              <a:gd name="connsiteX18" fmla="*/ 0 w 7015643"/>
              <a:gd name="connsiteY18" fmla="*/ 1102452 h 2244693"/>
              <a:gd name="connsiteX19" fmla="*/ 0 w 7015643"/>
              <a:gd name="connsiteY19" fmla="*/ 1102452 h 2244693"/>
              <a:gd name="connsiteX20" fmla="*/ 0 w 7015643"/>
              <a:gd name="connsiteY20" fmla="*/ 314993 h 2244693"/>
              <a:gd name="connsiteX0" fmla="*/ 1706 w 7017349"/>
              <a:gd name="connsiteY0" fmla="*/ 314993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1706 w 7017349"/>
              <a:gd name="connsiteY20" fmla="*/ 314993 h 2244693"/>
              <a:gd name="connsiteX0" fmla="*/ 7282 w 7017349"/>
              <a:gd name="connsiteY0" fmla="*/ 203481 h 2244693"/>
              <a:gd name="connsiteX1" fmla="*/ 316699 w 7017349"/>
              <a:gd name="connsiteY1" fmla="*/ 0 h 2244693"/>
              <a:gd name="connsiteX2" fmla="*/ 1170980 w 7017349"/>
              <a:gd name="connsiteY2" fmla="*/ 0 h 2244693"/>
              <a:gd name="connsiteX3" fmla="*/ 1170980 w 7017349"/>
              <a:gd name="connsiteY3" fmla="*/ 0 h 2244693"/>
              <a:gd name="connsiteX4" fmla="*/ 2924891 w 7017349"/>
              <a:gd name="connsiteY4" fmla="*/ 0 h 2244693"/>
              <a:gd name="connsiteX5" fmla="*/ 6702356 w 7017349"/>
              <a:gd name="connsiteY5" fmla="*/ 0 h 2244693"/>
              <a:gd name="connsiteX6" fmla="*/ 7017349 w 7017349"/>
              <a:gd name="connsiteY6" fmla="*/ 314993 h 2244693"/>
              <a:gd name="connsiteX7" fmla="*/ 7017349 w 7017349"/>
              <a:gd name="connsiteY7" fmla="*/ 1102452 h 2244693"/>
              <a:gd name="connsiteX8" fmla="*/ 7017349 w 7017349"/>
              <a:gd name="connsiteY8" fmla="*/ 1102452 h 2244693"/>
              <a:gd name="connsiteX9" fmla="*/ 7017349 w 7017349"/>
              <a:gd name="connsiteY9" fmla="*/ 1574932 h 2244693"/>
              <a:gd name="connsiteX10" fmla="*/ 7017349 w 7017349"/>
              <a:gd name="connsiteY10" fmla="*/ 1574925 h 2244693"/>
              <a:gd name="connsiteX11" fmla="*/ 6702356 w 7017349"/>
              <a:gd name="connsiteY11" fmla="*/ 1889918 h 2244693"/>
              <a:gd name="connsiteX12" fmla="*/ 1426291 w 7017349"/>
              <a:gd name="connsiteY12" fmla="*/ 1889918 h 2244693"/>
              <a:gd name="connsiteX13" fmla="*/ 1150518 w 7017349"/>
              <a:gd name="connsiteY13" fmla="*/ 2244693 h 2244693"/>
              <a:gd name="connsiteX14" fmla="*/ 1086313 w 7017349"/>
              <a:gd name="connsiteY14" fmla="*/ 1898385 h 2244693"/>
              <a:gd name="connsiteX15" fmla="*/ 147366 w 7017349"/>
              <a:gd name="connsiteY15" fmla="*/ 1898384 h 2244693"/>
              <a:gd name="connsiteX16" fmla="*/ 1706 w 7017349"/>
              <a:gd name="connsiteY16" fmla="*/ 1574925 h 2244693"/>
              <a:gd name="connsiteX17" fmla="*/ 1706 w 7017349"/>
              <a:gd name="connsiteY17" fmla="*/ 1574932 h 2244693"/>
              <a:gd name="connsiteX18" fmla="*/ 1706 w 7017349"/>
              <a:gd name="connsiteY18" fmla="*/ 1102452 h 2244693"/>
              <a:gd name="connsiteX19" fmla="*/ 1706 w 7017349"/>
              <a:gd name="connsiteY19" fmla="*/ 1102452 h 2244693"/>
              <a:gd name="connsiteX20" fmla="*/ 7282 w 7017349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702356 w 7020728"/>
              <a:gd name="connsiteY11" fmla="*/ 1889918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426291 w 7020728"/>
              <a:gd name="connsiteY12" fmla="*/ 1889918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44693"/>
              <a:gd name="connsiteX1" fmla="*/ 316699 w 7020728"/>
              <a:gd name="connsiteY1" fmla="*/ 0 h 2244693"/>
              <a:gd name="connsiteX2" fmla="*/ 1170980 w 7020728"/>
              <a:gd name="connsiteY2" fmla="*/ 0 h 2244693"/>
              <a:gd name="connsiteX3" fmla="*/ 1170980 w 7020728"/>
              <a:gd name="connsiteY3" fmla="*/ 0 h 2244693"/>
              <a:gd name="connsiteX4" fmla="*/ 2924891 w 7020728"/>
              <a:gd name="connsiteY4" fmla="*/ 0 h 2244693"/>
              <a:gd name="connsiteX5" fmla="*/ 6880775 w 7020728"/>
              <a:gd name="connsiteY5" fmla="*/ 5575 h 2244693"/>
              <a:gd name="connsiteX6" fmla="*/ 7017349 w 7020728"/>
              <a:gd name="connsiteY6" fmla="*/ 314993 h 2244693"/>
              <a:gd name="connsiteX7" fmla="*/ 7017349 w 7020728"/>
              <a:gd name="connsiteY7" fmla="*/ 1102452 h 2244693"/>
              <a:gd name="connsiteX8" fmla="*/ 7017349 w 7020728"/>
              <a:gd name="connsiteY8" fmla="*/ 1102452 h 2244693"/>
              <a:gd name="connsiteX9" fmla="*/ 7017349 w 7020728"/>
              <a:gd name="connsiteY9" fmla="*/ 1574932 h 2244693"/>
              <a:gd name="connsiteX10" fmla="*/ 7017349 w 7020728"/>
              <a:gd name="connsiteY10" fmla="*/ 1574925 h 2244693"/>
              <a:gd name="connsiteX11" fmla="*/ 6869099 w 7020728"/>
              <a:gd name="connsiteY11" fmla="*/ 1895297 h 2244693"/>
              <a:gd name="connsiteX12" fmla="*/ 1984279 w 7020728"/>
              <a:gd name="connsiteY12" fmla="*/ 1897303 h 2244693"/>
              <a:gd name="connsiteX13" fmla="*/ 1150518 w 7020728"/>
              <a:gd name="connsiteY13" fmla="*/ 2244693 h 2244693"/>
              <a:gd name="connsiteX14" fmla="*/ 1086313 w 7020728"/>
              <a:gd name="connsiteY14" fmla="*/ 1898385 h 2244693"/>
              <a:gd name="connsiteX15" fmla="*/ 147366 w 7020728"/>
              <a:gd name="connsiteY15" fmla="*/ 1898384 h 2244693"/>
              <a:gd name="connsiteX16" fmla="*/ 1706 w 7020728"/>
              <a:gd name="connsiteY16" fmla="*/ 1574925 h 2244693"/>
              <a:gd name="connsiteX17" fmla="*/ 1706 w 7020728"/>
              <a:gd name="connsiteY17" fmla="*/ 1574932 h 2244693"/>
              <a:gd name="connsiteX18" fmla="*/ 1706 w 7020728"/>
              <a:gd name="connsiteY18" fmla="*/ 1102452 h 2244693"/>
              <a:gd name="connsiteX19" fmla="*/ 1706 w 7020728"/>
              <a:gd name="connsiteY19" fmla="*/ 1102452 h 2244693"/>
              <a:gd name="connsiteX20" fmla="*/ 7282 w 7020728"/>
              <a:gd name="connsiteY20" fmla="*/ 203481 h 2244693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086313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88999"/>
              <a:gd name="connsiteX1" fmla="*/ 316699 w 7020728"/>
              <a:gd name="connsiteY1" fmla="*/ 0 h 2288999"/>
              <a:gd name="connsiteX2" fmla="*/ 1170980 w 7020728"/>
              <a:gd name="connsiteY2" fmla="*/ 0 h 2288999"/>
              <a:gd name="connsiteX3" fmla="*/ 1170980 w 7020728"/>
              <a:gd name="connsiteY3" fmla="*/ 0 h 2288999"/>
              <a:gd name="connsiteX4" fmla="*/ 2924891 w 7020728"/>
              <a:gd name="connsiteY4" fmla="*/ 0 h 2288999"/>
              <a:gd name="connsiteX5" fmla="*/ 6880775 w 7020728"/>
              <a:gd name="connsiteY5" fmla="*/ 5575 h 2288999"/>
              <a:gd name="connsiteX6" fmla="*/ 7017349 w 7020728"/>
              <a:gd name="connsiteY6" fmla="*/ 314993 h 2288999"/>
              <a:gd name="connsiteX7" fmla="*/ 7017349 w 7020728"/>
              <a:gd name="connsiteY7" fmla="*/ 1102452 h 2288999"/>
              <a:gd name="connsiteX8" fmla="*/ 7017349 w 7020728"/>
              <a:gd name="connsiteY8" fmla="*/ 1102452 h 2288999"/>
              <a:gd name="connsiteX9" fmla="*/ 7017349 w 7020728"/>
              <a:gd name="connsiteY9" fmla="*/ 1574932 h 2288999"/>
              <a:gd name="connsiteX10" fmla="*/ 7017349 w 7020728"/>
              <a:gd name="connsiteY10" fmla="*/ 1574925 h 2288999"/>
              <a:gd name="connsiteX11" fmla="*/ 6869099 w 7020728"/>
              <a:gd name="connsiteY11" fmla="*/ 1895297 h 2288999"/>
              <a:gd name="connsiteX12" fmla="*/ 1984279 w 7020728"/>
              <a:gd name="connsiteY12" fmla="*/ 1897303 h 2288999"/>
              <a:gd name="connsiteX13" fmla="*/ 1393122 w 7020728"/>
              <a:gd name="connsiteY13" fmla="*/ 2288999 h 2288999"/>
              <a:gd name="connsiteX14" fmla="*/ 1498739 w 7020728"/>
              <a:gd name="connsiteY14" fmla="*/ 1898385 h 2288999"/>
              <a:gd name="connsiteX15" fmla="*/ 147366 w 7020728"/>
              <a:gd name="connsiteY15" fmla="*/ 1898384 h 2288999"/>
              <a:gd name="connsiteX16" fmla="*/ 1706 w 7020728"/>
              <a:gd name="connsiteY16" fmla="*/ 1574925 h 2288999"/>
              <a:gd name="connsiteX17" fmla="*/ 1706 w 7020728"/>
              <a:gd name="connsiteY17" fmla="*/ 1574932 h 2288999"/>
              <a:gd name="connsiteX18" fmla="*/ 1706 w 7020728"/>
              <a:gd name="connsiteY18" fmla="*/ 1102452 h 2288999"/>
              <a:gd name="connsiteX19" fmla="*/ 1706 w 7020728"/>
              <a:gd name="connsiteY19" fmla="*/ 1102452 h 2288999"/>
              <a:gd name="connsiteX20" fmla="*/ 7282 w 7020728"/>
              <a:gd name="connsiteY20" fmla="*/ 203481 h 2288999"/>
              <a:gd name="connsiteX0" fmla="*/ 7282 w 7020728"/>
              <a:gd name="connsiteY0" fmla="*/ 203481 h 2239837"/>
              <a:gd name="connsiteX1" fmla="*/ 316699 w 7020728"/>
              <a:gd name="connsiteY1" fmla="*/ 0 h 2239837"/>
              <a:gd name="connsiteX2" fmla="*/ 1170980 w 7020728"/>
              <a:gd name="connsiteY2" fmla="*/ 0 h 2239837"/>
              <a:gd name="connsiteX3" fmla="*/ 1170980 w 7020728"/>
              <a:gd name="connsiteY3" fmla="*/ 0 h 2239837"/>
              <a:gd name="connsiteX4" fmla="*/ 2924891 w 7020728"/>
              <a:gd name="connsiteY4" fmla="*/ 0 h 2239837"/>
              <a:gd name="connsiteX5" fmla="*/ 6880775 w 7020728"/>
              <a:gd name="connsiteY5" fmla="*/ 5575 h 2239837"/>
              <a:gd name="connsiteX6" fmla="*/ 7017349 w 7020728"/>
              <a:gd name="connsiteY6" fmla="*/ 314993 h 2239837"/>
              <a:gd name="connsiteX7" fmla="*/ 7017349 w 7020728"/>
              <a:gd name="connsiteY7" fmla="*/ 1102452 h 2239837"/>
              <a:gd name="connsiteX8" fmla="*/ 7017349 w 7020728"/>
              <a:gd name="connsiteY8" fmla="*/ 1102452 h 2239837"/>
              <a:gd name="connsiteX9" fmla="*/ 7017349 w 7020728"/>
              <a:gd name="connsiteY9" fmla="*/ 1574932 h 2239837"/>
              <a:gd name="connsiteX10" fmla="*/ 7017349 w 7020728"/>
              <a:gd name="connsiteY10" fmla="*/ 1574925 h 2239837"/>
              <a:gd name="connsiteX11" fmla="*/ 6869099 w 7020728"/>
              <a:gd name="connsiteY11" fmla="*/ 1895297 h 2239837"/>
              <a:gd name="connsiteX12" fmla="*/ 1984279 w 7020728"/>
              <a:gd name="connsiteY12" fmla="*/ 1897303 h 2239837"/>
              <a:gd name="connsiteX13" fmla="*/ 1473879 w 7020728"/>
              <a:gd name="connsiteY13" fmla="*/ 2239837 h 2239837"/>
              <a:gd name="connsiteX14" fmla="*/ 1498739 w 7020728"/>
              <a:gd name="connsiteY14" fmla="*/ 1898385 h 2239837"/>
              <a:gd name="connsiteX15" fmla="*/ 147366 w 7020728"/>
              <a:gd name="connsiteY15" fmla="*/ 1898384 h 2239837"/>
              <a:gd name="connsiteX16" fmla="*/ 1706 w 7020728"/>
              <a:gd name="connsiteY16" fmla="*/ 1574925 h 2239837"/>
              <a:gd name="connsiteX17" fmla="*/ 1706 w 7020728"/>
              <a:gd name="connsiteY17" fmla="*/ 1574932 h 2239837"/>
              <a:gd name="connsiteX18" fmla="*/ 1706 w 7020728"/>
              <a:gd name="connsiteY18" fmla="*/ 1102452 h 2239837"/>
              <a:gd name="connsiteX19" fmla="*/ 1706 w 7020728"/>
              <a:gd name="connsiteY19" fmla="*/ 1102452 h 2239837"/>
              <a:gd name="connsiteX20" fmla="*/ 7282 w 7020728"/>
              <a:gd name="connsiteY20" fmla="*/ 203481 h 223983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498739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2173377"/>
              <a:gd name="connsiteX1" fmla="*/ 316699 w 7020728"/>
              <a:gd name="connsiteY1" fmla="*/ 0 h 2173377"/>
              <a:gd name="connsiteX2" fmla="*/ 1170980 w 7020728"/>
              <a:gd name="connsiteY2" fmla="*/ 0 h 2173377"/>
              <a:gd name="connsiteX3" fmla="*/ 1170980 w 7020728"/>
              <a:gd name="connsiteY3" fmla="*/ 0 h 2173377"/>
              <a:gd name="connsiteX4" fmla="*/ 2924891 w 7020728"/>
              <a:gd name="connsiteY4" fmla="*/ 0 h 2173377"/>
              <a:gd name="connsiteX5" fmla="*/ 6880775 w 7020728"/>
              <a:gd name="connsiteY5" fmla="*/ 5575 h 2173377"/>
              <a:gd name="connsiteX6" fmla="*/ 7017349 w 7020728"/>
              <a:gd name="connsiteY6" fmla="*/ 314993 h 2173377"/>
              <a:gd name="connsiteX7" fmla="*/ 7017349 w 7020728"/>
              <a:gd name="connsiteY7" fmla="*/ 1102452 h 2173377"/>
              <a:gd name="connsiteX8" fmla="*/ 7017349 w 7020728"/>
              <a:gd name="connsiteY8" fmla="*/ 1102452 h 2173377"/>
              <a:gd name="connsiteX9" fmla="*/ 7017349 w 7020728"/>
              <a:gd name="connsiteY9" fmla="*/ 1574932 h 2173377"/>
              <a:gd name="connsiteX10" fmla="*/ 7017349 w 7020728"/>
              <a:gd name="connsiteY10" fmla="*/ 1574925 h 2173377"/>
              <a:gd name="connsiteX11" fmla="*/ 6869099 w 7020728"/>
              <a:gd name="connsiteY11" fmla="*/ 1895297 h 2173377"/>
              <a:gd name="connsiteX12" fmla="*/ 1984279 w 7020728"/>
              <a:gd name="connsiteY12" fmla="*/ 1897303 h 2173377"/>
              <a:gd name="connsiteX13" fmla="*/ 1510270 w 7020728"/>
              <a:gd name="connsiteY13" fmla="*/ 2173377 h 2173377"/>
              <a:gd name="connsiteX14" fmla="*/ 1624841 w 7020728"/>
              <a:gd name="connsiteY14" fmla="*/ 1898385 h 2173377"/>
              <a:gd name="connsiteX15" fmla="*/ 147366 w 7020728"/>
              <a:gd name="connsiteY15" fmla="*/ 1898384 h 2173377"/>
              <a:gd name="connsiteX16" fmla="*/ 1706 w 7020728"/>
              <a:gd name="connsiteY16" fmla="*/ 1574925 h 2173377"/>
              <a:gd name="connsiteX17" fmla="*/ 1706 w 7020728"/>
              <a:gd name="connsiteY17" fmla="*/ 1574932 h 2173377"/>
              <a:gd name="connsiteX18" fmla="*/ 1706 w 7020728"/>
              <a:gd name="connsiteY18" fmla="*/ 1102452 h 2173377"/>
              <a:gd name="connsiteX19" fmla="*/ 1706 w 7020728"/>
              <a:gd name="connsiteY19" fmla="*/ 1102452 h 2173377"/>
              <a:gd name="connsiteX20" fmla="*/ 7282 w 7020728"/>
              <a:gd name="connsiteY20" fmla="*/ 203481 h 2173377"/>
              <a:gd name="connsiteX0" fmla="*/ 7282 w 7020728"/>
              <a:gd name="connsiteY0" fmla="*/ 203481 h 2108423"/>
              <a:gd name="connsiteX1" fmla="*/ 316699 w 7020728"/>
              <a:gd name="connsiteY1" fmla="*/ 0 h 2108423"/>
              <a:gd name="connsiteX2" fmla="*/ 1170980 w 7020728"/>
              <a:gd name="connsiteY2" fmla="*/ 0 h 2108423"/>
              <a:gd name="connsiteX3" fmla="*/ 1170980 w 7020728"/>
              <a:gd name="connsiteY3" fmla="*/ 0 h 2108423"/>
              <a:gd name="connsiteX4" fmla="*/ 2924891 w 7020728"/>
              <a:gd name="connsiteY4" fmla="*/ 0 h 2108423"/>
              <a:gd name="connsiteX5" fmla="*/ 6880775 w 7020728"/>
              <a:gd name="connsiteY5" fmla="*/ 5575 h 2108423"/>
              <a:gd name="connsiteX6" fmla="*/ 7017349 w 7020728"/>
              <a:gd name="connsiteY6" fmla="*/ 314993 h 2108423"/>
              <a:gd name="connsiteX7" fmla="*/ 7017349 w 7020728"/>
              <a:gd name="connsiteY7" fmla="*/ 1102452 h 2108423"/>
              <a:gd name="connsiteX8" fmla="*/ 7017349 w 7020728"/>
              <a:gd name="connsiteY8" fmla="*/ 1102452 h 2108423"/>
              <a:gd name="connsiteX9" fmla="*/ 7017349 w 7020728"/>
              <a:gd name="connsiteY9" fmla="*/ 1574932 h 2108423"/>
              <a:gd name="connsiteX10" fmla="*/ 7017349 w 7020728"/>
              <a:gd name="connsiteY10" fmla="*/ 1574925 h 2108423"/>
              <a:gd name="connsiteX11" fmla="*/ 6869099 w 7020728"/>
              <a:gd name="connsiteY11" fmla="*/ 1895297 h 2108423"/>
              <a:gd name="connsiteX12" fmla="*/ 1984279 w 7020728"/>
              <a:gd name="connsiteY12" fmla="*/ 1897303 h 2108423"/>
              <a:gd name="connsiteX13" fmla="*/ 1598965 w 7020728"/>
              <a:gd name="connsiteY13" fmla="*/ 2108423 h 2108423"/>
              <a:gd name="connsiteX14" fmla="*/ 1624841 w 7020728"/>
              <a:gd name="connsiteY14" fmla="*/ 1898385 h 2108423"/>
              <a:gd name="connsiteX15" fmla="*/ 147366 w 7020728"/>
              <a:gd name="connsiteY15" fmla="*/ 1898384 h 2108423"/>
              <a:gd name="connsiteX16" fmla="*/ 1706 w 7020728"/>
              <a:gd name="connsiteY16" fmla="*/ 1574925 h 2108423"/>
              <a:gd name="connsiteX17" fmla="*/ 1706 w 7020728"/>
              <a:gd name="connsiteY17" fmla="*/ 1574932 h 2108423"/>
              <a:gd name="connsiteX18" fmla="*/ 1706 w 7020728"/>
              <a:gd name="connsiteY18" fmla="*/ 1102452 h 2108423"/>
              <a:gd name="connsiteX19" fmla="*/ 1706 w 7020728"/>
              <a:gd name="connsiteY19" fmla="*/ 1102452 h 2108423"/>
              <a:gd name="connsiteX20" fmla="*/ 7282 w 7020728"/>
              <a:gd name="connsiteY20" fmla="*/ 203481 h 210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20728" h="2108423">
                <a:moveTo>
                  <a:pt x="7282" y="203481"/>
                </a:moveTo>
                <a:cubicBezTo>
                  <a:pt x="7282" y="29515"/>
                  <a:pt x="142733" y="0"/>
                  <a:pt x="316699" y="0"/>
                </a:cubicBezTo>
                <a:lnTo>
                  <a:pt x="1170980" y="0"/>
                </a:lnTo>
                <a:lnTo>
                  <a:pt x="1170980" y="0"/>
                </a:lnTo>
                <a:lnTo>
                  <a:pt x="2924891" y="0"/>
                </a:lnTo>
                <a:lnTo>
                  <a:pt x="6880775" y="5575"/>
                </a:lnTo>
                <a:cubicBezTo>
                  <a:pt x="7054741" y="5575"/>
                  <a:pt x="7017349" y="141027"/>
                  <a:pt x="7017349" y="314993"/>
                </a:cubicBezTo>
                <a:lnTo>
                  <a:pt x="7017349" y="1102452"/>
                </a:lnTo>
                <a:lnTo>
                  <a:pt x="7017349" y="1102452"/>
                </a:lnTo>
                <a:lnTo>
                  <a:pt x="7017349" y="1574932"/>
                </a:lnTo>
                <a:lnTo>
                  <a:pt x="7017349" y="1574925"/>
                </a:lnTo>
                <a:cubicBezTo>
                  <a:pt x="7017349" y="1748891"/>
                  <a:pt x="7043065" y="1895297"/>
                  <a:pt x="6869099" y="1895297"/>
                </a:cubicBezTo>
                <a:lnTo>
                  <a:pt x="1984279" y="1897303"/>
                </a:lnTo>
                <a:lnTo>
                  <a:pt x="1598965" y="2108423"/>
                </a:lnTo>
                <a:lnTo>
                  <a:pt x="1624841" y="1898385"/>
                </a:lnTo>
                <a:lnTo>
                  <a:pt x="147366" y="1898384"/>
                </a:lnTo>
                <a:cubicBezTo>
                  <a:pt x="-26600" y="1898384"/>
                  <a:pt x="1706" y="1748891"/>
                  <a:pt x="1706" y="1574925"/>
                </a:cubicBezTo>
                <a:lnTo>
                  <a:pt x="1706" y="1574932"/>
                </a:lnTo>
                <a:lnTo>
                  <a:pt x="1706" y="1102452"/>
                </a:lnTo>
                <a:lnTo>
                  <a:pt x="1706" y="1102452"/>
                </a:lnTo>
                <a:cubicBezTo>
                  <a:pt x="3565" y="802795"/>
                  <a:pt x="5423" y="503138"/>
                  <a:pt x="7282" y="20348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57" name="タイトル 1">
            <a:extLst>
              <a:ext uri="{FF2B5EF4-FFF2-40B4-BE49-F238E27FC236}">
                <a16:creationId xmlns:a16="http://schemas.microsoft.com/office/drawing/2014/main" id="{4B47466F-D658-4E4E-8E0A-3D224D59E0D9}"/>
              </a:ext>
            </a:extLst>
          </p:cNvPr>
          <p:cNvSpPr txBox="1">
            <a:spLocks/>
          </p:cNvSpPr>
          <p:nvPr/>
        </p:nvSpPr>
        <p:spPr>
          <a:xfrm>
            <a:off x="268426" y="448257"/>
            <a:ext cx="10094773" cy="880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b="1" i="0" kern="1200">
                <a:solidFill>
                  <a:schemeClr val="accent6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Comparing DGSs via RS</a:t>
            </a:r>
            <a:endParaRPr kumimoji="1" lang="ja-JP" altLang="en-US" sz="4400" b="1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8" name="角丸四角形 57">
            <a:extLst>
              <a:ext uri="{FF2B5EF4-FFF2-40B4-BE49-F238E27FC236}">
                <a16:creationId xmlns:a16="http://schemas.microsoft.com/office/drawing/2014/main" id="{93FD78DE-9B01-3A41-A942-82BD7DFE576D}"/>
              </a:ext>
            </a:extLst>
          </p:cNvPr>
          <p:cNvSpPr/>
          <p:nvPr/>
        </p:nvSpPr>
        <p:spPr>
          <a:xfrm>
            <a:off x="1008153" y="2186056"/>
            <a:ext cx="7054105" cy="1889918"/>
          </a:xfrm>
          <a:prstGeom prst="roundRect">
            <a:avLst>
              <a:gd name="adj" fmla="val 6884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6EBBF3FF-1BE8-1244-B9C6-C21BAB5D7C30}"/>
              </a:ext>
            </a:extLst>
          </p:cNvPr>
          <p:cNvGrpSpPr/>
          <p:nvPr/>
        </p:nvGrpSpPr>
        <p:grpSpPr>
          <a:xfrm>
            <a:off x="5279940" y="2874926"/>
            <a:ext cx="3980482" cy="1148015"/>
            <a:chOff x="6069944" y="3011387"/>
            <a:chExt cx="2039202" cy="1148015"/>
          </a:xfrm>
        </p:grpSpPr>
        <p:sp>
          <p:nvSpPr>
            <p:cNvPr id="61" name="角丸四角形吹き出し 41">
              <a:extLst>
                <a:ext uri="{FF2B5EF4-FFF2-40B4-BE49-F238E27FC236}">
                  <a16:creationId xmlns:a16="http://schemas.microsoft.com/office/drawing/2014/main" id="{F3C832D8-F907-E942-95FE-66ED41A715E9}"/>
                </a:ext>
              </a:extLst>
            </p:cNvPr>
            <p:cNvSpPr/>
            <p:nvPr/>
          </p:nvSpPr>
          <p:spPr>
            <a:xfrm>
              <a:off x="6129713" y="3214988"/>
              <a:ext cx="1775189" cy="736504"/>
            </a:xfrm>
            <a:custGeom>
              <a:avLst/>
              <a:gdLst>
                <a:gd name="connsiteX0" fmla="*/ 0 w 2154996"/>
                <a:gd name="connsiteY0" fmla="*/ 214140 h 1284814"/>
                <a:gd name="connsiteX1" fmla="*/ 214140 w 2154996"/>
                <a:gd name="connsiteY1" fmla="*/ 0 h 1284814"/>
                <a:gd name="connsiteX2" fmla="*/ 359166 w 2154996"/>
                <a:gd name="connsiteY2" fmla="*/ 0 h 1284814"/>
                <a:gd name="connsiteX3" fmla="*/ 359166 w 2154996"/>
                <a:gd name="connsiteY3" fmla="*/ 0 h 1284814"/>
                <a:gd name="connsiteX4" fmla="*/ 897915 w 2154996"/>
                <a:gd name="connsiteY4" fmla="*/ 0 h 1284814"/>
                <a:gd name="connsiteX5" fmla="*/ 1940856 w 2154996"/>
                <a:gd name="connsiteY5" fmla="*/ 0 h 1284814"/>
                <a:gd name="connsiteX6" fmla="*/ 2154996 w 2154996"/>
                <a:gd name="connsiteY6" fmla="*/ 214140 h 1284814"/>
                <a:gd name="connsiteX7" fmla="*/ 2154996 w 2154996"/>
                <a:gd name="connsiteY7" fmla="*/ 749475 h 1284814"/>
                <a:gd name="connsiteX8" fmla="*/ 2154996 w 2154996"/>
                <a:gd name="connsiteY8" fmla="*/ 749475 h 1284814"/>
                <a:gd name="connsiteX9" fmla="*/ 2154996 w 2154996"/>
                <a:gd name="connsiteY9" fmla="*/ 1070678 h 1284814"/>
                <a:gd name="connsiteX10" fmla="*/ 2154996 w 2154996"/>
                <a:gd name="connsiteY10" fmla="*/ 1070674 h 1284814"/>
                <a:gd name="connsiteX11" fmla="*/ 1940856 w 2154996"/>
                <a:gd name="connsiteY11" fmla="*/ 1284814 h 1284814"/>
                <a:gd name="connsiteX12" fmla="*/ 897915 w 2154996"/>
                <a:gd name="connsiteY12" fmla="*/ 1284814 h 1284814"/>
                <a:gd name="connsiteX13" fmla="*/ 359166 w 2154996"/>
                <a:gd name="connsiteY13" fmla="*/ 1284814 h 1284814"/>
                <a:gd name="connsiteX14" fmla="*/ 359166 w 2154996"/>
                <a:gd name="connsiteY14" fmla="*/ 1284814 h 1284814"/>
                <a:gd name="connsiteX15" fmla="*/ 214140 w 2154996"/>
                <a:gd name="connsiteY15" fmla="*/ 1284814 h 1284814"/>
                <a:gd name="connsiteX16" fmla="*/ 0 w 2154996"/>
                <a:gd name="connsiteY16" fmla="*/ 1070674 h 1284814"/>
                <a:gd name="connsiteX17" fmla="*/ 0 w 2154996"/>
                <a:gd name="connsiteY17" fmla="*/ 1070678 h 1284814"/>
                <a:gd name="connsiteX18" fmla="*/ -263319 w 2154996"/>
                <a:gd name="connsiteY18" fmla="*/ 893974 h 1284814"/>
                <a:gd name="connsiteX19" fmla="*/ 0 w 2154996"/>
                <a:gd name="connsiteY19" fmla="*/ 749475 h 1284814"/>
                <a:gd name="connsiteX20" fmla="*/ 0 w 2154996"/>
                <a:gd name="connsiteY20" fmla="*/ 214140 h 1284814"/>
                <a:gd name="connsiteX0" fmla="*/ 263319 w 2418315"/>
                <a:gd name="connsiteY0" fmla="*/ 214140 h 1284814"/>
                <a:gd name="connsiteX1" fmla="*/ 477459 w 2418315"/>
                <a:gd name="connsiteY1" fmla="*/ 0 h 1284814"/>
                <a:gd name="connsiteX2" fmla="*/ 622485 w 2418315"/>
                <a:gd name="connsiteY2" fmla="*/ 0 h 1284814"/>
                <a:gd name="connsiteX3" fmla="*/ 622485 w 2418315"/>
                <a:gd name="connsiteY3" fmla="*/ 0 h 1284814"/>
                <a:gd name="connsiteX4" fmla="*/ 1161234 w 2418315"/>
                <a:gd name="connsiteY4" fmla="*/ 0 h 1284814"/>
                <a:gd name="connsiteX5" fmla="*/ 2204175 w 2418315"/>
                <a:gd name="connsiteY5" fmla="*/ 0 h 1284814"/>
                <a:gd name="connsiteX6" fmla="*/ 2418315 w 2418315"/>
                <a:gd name="connsiteY6" fmla="*/ 214140 h 1284814"/>
                <a:gd name="connsiteX7" fmla="*/ 2418315 w 2418315"/>
                <a:gd name="connsiteY7" fmla="*/ 749475 h 1284814"/>
                <a:gd name="connsiteX8" fmla="*/ 2418315 w 2418315"/>
                <a:gd name="connsiteY8" fmla="*/ 749475 h 1284814"/>
                <a:gd name="connsiteX9" fmla="*/ 2418315 w 2418315"/>
                <a:gd name="connsiteY9" fmla="*/ 1070678 h 1284814"/>
                <a:gd name="connsiteX10" fmla="*/ 2418315 w 2418315"/>
                <a:gd name="connsiteY10" fmla="*/ 1070674 h 1284814"/>
                <a:gd name="connsiteX11" fmla="*/ 2204175 w 2418315"/>
                <a:gd name="connsiteY11" fmla="*/ 1284814 h 1284814"/>
                <a:gd name="connsiteX12" fmla="*/ 1161234 w 2418315"/>
                <a:gd name="connsiteY12" fmla="*/ 1284814 h 1284814"/>
                <a:gd name="connsiteX13" fmla="*/ 622485 w 2418315"/>
                <a:gd name="connsiteY13" fmla="*/ 1284814 h 1284814"/>
                <a:gd name="connsiteX14" fmla="*/ 622485 w 2418315"/>
                <a:gd name="connsiteY14" fmla="*/ 1284814 h 1284814"/>
                <a:gd name="connsiteX15" fmla="*/ 477459 w 2418315"/>
                <a:gd name="connsiteY15" fmla="*/ 1284814 h 1284814"/>
                <a:gd name="connsiteX16" fmla="*/ 263319 w 2418315"/>
                <a:gd name="connsiteY16" fmla="*/ 1070674 h 1284814"/>
                <a:gd name="connsiteX17" fmla="*/ 263319 w 2418315"/>
                <a:gd name="connsiteY17" fmla="*/ 1070678 h 1284814"/>
                <a:gd name="connsiteX18" fmla="*/ 0 w 2418315"/>
                <a:gd name="connsiteY18" fmla="*/ 893974 h 1284814"/>
                <a:gd name="connsiteX19" fmla="*/ 263319 w 2418315"/>
                <a:gd name="connsiteY19" fmla="*/ 854338 h 1284814"/>
                <a:gd name="connsiteX20" fmla="*/ 263319 w 2418315"/>
                <a:gd name="connsiteY20" fmla="*/ 214140 h 1284814"/>
                <a:gd name="connsiteX0" fmla="*/ 263319 w 2418315"/>
                <a:gd name="connsiteY0" fmla="*/ 214140 h 1284814"/>
                <a:gd name="connsiteX1" fmla="*/ 477459 w 2418315"/>
                <a:gd name="connsiteY1" fmla="*/ 0 h 1284814"/>
                <a:gd name="connsiteX2" fmla="*/ 622485 w 2418315"/>
                <a:gd name="connsiteY2" fmla="*/ 0 h 1284814"/>
                <a:gd name="connsiteX3" fmla="*/ 622485 w 2418315"/>
                <a:gd name="connsiteY3" fmla="*/ 0 h 1284814"/>
                <a:gd name="connsiteX4" fmla="*/ 1161234 w 2418315"/>
                <a:gd name="connsiteY4" fmla="*/ 0 h 1284814"/>
                <a:gd name="connsiteX5" fmla="*/ 2204175 w 2418315"/>
                <a:gd name="connsiteY5" fmla="*/ 0 h 1284814"/>
                <a:gd name="connsiteX6" fmla="*/ 2418315 w 2418315"/>
                <a:gd name="connsiteY6" fmla="*/ 214140 h 1284814"/>
                <a:gd name="connsiteX7" fmla="*/ 2418315 w 2418315"/>
                <a:gd name="connsiteY7" fmla="*/ 749475 h 1284814"/>
                <a:gd name="connsiteX8" fmla="*/ 2418315 w 2418315"/>
                <a:gd name="connsiteY8" fmla="*/ 749475 h 1284814"/>
                <a:gd name="connsiteX9" fmla="*/ 2418315 w 2418315"/>
                <a:gd name="connsiteY9" fmla="*/ 1070678 h 1284814"/>
                <a:gd name="connsiteX10" fmla="*/ 2418315 w 2418315"/>
                <a:gd name="connsiteY10" fmla="*/ 1070674 h 1284814"/>
                <a:gd name="connsiteX11" fmla="*/ 2204175 w 2418315"/>
                <a:gd name="connsiteY11" fmla="*/ 1284814 h 1284814"/>
                <a:gd name="connsiteX12" fmla="*/ 1161234 w 2418315"/>
                <a:gd name="connsiteY12" fmla="*/ 1284814 h 1284814"/>
                <a:gd name="connsiteX13" fmla="*/ 622485 w 2418315"/>
                <a:gd name="connsiteY13" fmla="*/ 1284814 h 1284814"/>
                <a:gd name="connsiteX14" fmla="*/ 622485 w 2418315"/>
                <a:gd name="connsiteY14" fmla="*/ 1284814 h 1284814"/>
                <a:gd name="connsiteX15" fmla="*/ 477459 w 2418315"/>
                <a:gd name="connsiteY15" fmla="*/ 1284814 h 1284814"/>
                <a:gd name="connsiteX16" fmla="*/ 263319 w 2418315"/>
                <a:gd name="connsiteY16" fmla="*/ 1070674 h 1284814"/>
                <a:gd name="connsiteX17" fmla="*/ 263319 w 2418315"/>
                <a:gd name="connsiteY17" fmla="*/ 1007761 h 1284814"/>
                <a:gd name="connsiteX18" fmla="*/ 0 w 2418315"/>
                <a:gd name="connsiteY18" fmla="*/ 893974 h 1284814"/>
                <a:gd name="connsiteX19" fmla="*/ 263319 w 2418315"/>
                <a:gd name="connsiteY19" fmla="*/ 854338 h 1284814"/>
                <a:gd name="connsiteX20" fmla="*/ 263319 w 2418315"/>
                <a:gd name="connsiteY20" fmla="*/ 214140 h 1284814"/>
                <a:gd name="connsiteX0" fmla="*/ 240613 w 2395609"/>
                <a:gd name="connsiteY0" fmla="*/ 214140 h 1284814"/>
                <a:gd name="connsiteX1" fmla="*/ 454753 w 2395609"/>
                <a:gd name="connsiteY1" fmla="*/ 0 h 1284814"/>
                <a:gd name="connsiteX2" fmla="*/ 599779 w 2395609"/>
                <a:gd name="connsiteY2" fmla="*/ 0 h 1284814"/>
                <a:gd name="connsiteX3" fmla="*/ 599779 w 2395609"/>
                <a:gd name="connsiteY3" fmla="*/ 0 h 1284814"/>
                <a:gd name="connsiteX4" fmla="*/ 1138528 w 2395609"/>
                <a:gd name="connsiteY4" fmla="*/ 0 h 1284814"/>
                <a:gd name="connsiteX5" fmla="*/ 2181469 w 2395609"/>
                <a:gd name="connsiteY5" fmla="*/ 0 h 1284814"/>
                <a:gd name="connsiteX6" fmla="*/ 2395609 w 2395609"/>
                <a:gd name="connsiteY6" fmla="*/ 214140 h 1284814"/>
                <a:gd name="connsiteX7" fmla="*/ 2395609 w 2395609"/>
                <a:gd name="connsiteY7" fmla="*/ 749475 h 1284814"/>
                <a:gd name="connsiteX8" fmla="*/ 2395609 w 2395609"/>
                <a:gd name="connsiteY8" fmla="*/ 749475 h 1284814"/>
                <a:gd name="connsiteX9" fmla="*/ 2395609 w 2395609"/>
                <a:gd name="connsiteY9" fmla="*/ 1070678 h 1284814"/>
                <a:gd name="connsiteX10" fmla="*/ 2395609 w 2395609"/>
                <a:gd name="connsiteY10" fmla="*/ 1070674 h 1284814"/>
                <a:gd name="connsiteX11" fmla="*/ 2181469 w 2395609"/>
                <a:gd name="connsiteY11" fmla="*/ 1284814 h 1284814"/>
                <a:gd name="connsiteX12" fmla="*/ 1138528 w 2395609"/>
                <a:gd name="connsiteY12" fmla="*/ 1284814 h 1284814"/>
                <a:gd name="connsiteX13" fmla="*/ 599779 w 2395609"/>
                <a:gd name="connsiteY13" fmla="*/ 1284814 h 1284814"/>
                <a:gd name="connsiteX14" fmla="*/ 599779 w 2395609"/>
                <a:gd name="connsiteY14" fmla="*/ 1284814 h 1284814"/>
                <a:gd name="connsiteX15" fmla="*/ 454753 w 2395609"/>
                <a:gd name="connsiteY15" fmla="*/ 1284814 h 1284814"/>
                <a:gd name="connsiteX16" fmla="*/ 240613 w 2395609"/>
                <a:gd name="connsiteY16" fmla="*/ 1070674 h 1284814"/>
                <a:gd name="connsiteX17" fmla="*/ 240613 w 2395609"/>
                <a:gd name="connsiteY17" fmla="*/ 1007761 h 1284814"/>
                <a:gd name="connsiteX18" fmla="*/ 0 w 2395609"/>
                <a:gd name="connsiteY18" fmla="*/ 769098 h 1284814"/>
                <a:gd name="connsiteX19" fmla="*/ 240613 w 2395609"/>
                <a:gd name="connsiteY19" fmla="*/ 854338 h 1284814"/>
                <a:gd name="connsiteX20" fmla="*/ 240613 w 2395609"/>
                <a:gd name="connsiteY20" fmla="*/ 214140 h 1284814"/>
                <a:gd name="connsiteX0" fmla="*/ 240613 w 2395609"/>
                <a:gd name="connsiteY0" fmla="*/ 214140 h 1284814"/>
                <a:gd name="connsiteX1" fmla="*/ 345263 w 2395609"/>
                <a:gd name="connsiteY1" fmla="*/ 0 h 1284814"/>
                <a:gd name="connsiteX2" fmla="*/ 599779 w 2395609"/>
                <a:gd name="connsiteY2" fmla="*/ 0 h 1284814"/>
                <a:gd name="connsiteX3" fmla="*/ 599779 w 2395609"/>
                <a:gd name="connsiteY3" fmla="*/ 0 h 1284814"/>
                <a:gd name="connsiteX4" fmla="*/ 1138528 w 2395609"/>
                <a:gd name="connsiteY4" fmla="*/ 0 h 1284814"/>
                <a:gd name="connsiteX5" fmla="*/ 2181469 w 2395609"/>
                <a:gd name="connsiteY5" fmla="*/ 0 h 1284814"/>
                <a:gd name="connsiteX6" fmla="*/ 2395609 w 2395609"/>
                <a:gd name="connsiteY6" fmla="*/ 214140 h 1284814"/>
                <a:gd name="connsiteX7" fmla="*/ 2395609 w 2395609"/>
                <a:gd name="connsiteY7" fmla="*/ 749475 h 1284814"/>
                <a:gd name="connsiteX8" fmla="*/ 2395609 w 2395609"/>
                <a:gd name="connsiteY8" fmla="*/ 749475 h 1284814"/>
                <a:gd name="connsiteX9" fmla="*/ 2395609 w 2395609"/>
                <a:gd name="connsiteY9" fmla="*/ 1070678 h 1284814"/>
                <a:gd name="connsiteX10" fmla="*/ 2395609 w 2395609"/>
                <a:gd name="connsiteY10" fmla="*/ 1070674 h 1284814"/>
                <a:gd name="connsiteX11" fmla="*/ 2181469 w 2395609"/>
                <a:gd name="connsiteY11" fmla="*/ 1284814 h 1284814"/>
                <a:gd name="connsiteX12" fmla="*/ 1138528 w 2395609"/>
                <a:gd name="connsiteY12" fmla="*/ 1284814 h 1284814"/>
                <a:gd name="connsiteX13" fmla="*/ 599779 w 2395609"/>
                <a:gd name="connsiteY13" fmla="*/ 1284814 h 1284814"/>
                <a:gd name="connsiteX14" fmla="*/ 599779 w 2395609"/>
                <a:gd name="connsiteY14" fmla="*/ 1284814 h 1284814"/>
                <a:gd name="connsiteX15" fmla="*/ 454753 w 2395609"/>
                <a:gd name="connsiteY15" fmla="*/ 1284814 h 1284814"/>
                <a:gd name="connsiteX16" fmla="*/ 240613 w 2395609"/>
                <a:gd name="connsiteY16" fmla="*/ 1070674 h 1284814"/>
                <a:gd name="connsiteX17" fmla="*/ 240613 w 2395609"/>
                <a:gd name="connsiteY17" fmla="*/ 1007761 h 1284814"/>
                <a:gd name="connsiteX18" fmla="*/ 0 w 2395609"/>
                <a:gd name="connsiteY18" fmla="*/ 769098 h 1284814"/>
                <a:gd name="connsiteX19" fmla="*/ 240613 w 2395609"/>
                <a:gd name="connsiteY19" fmla="*/ 854338 h 1284814"/>
                <a:gd name="connsiteX20" fmla="*/ 240613 w 2395609"/>
                <a:gd name="connsiteY20" fmla="*/ 214140 h 1284814"/>
                <a:gd name="connsiteX0" fmla="*/ 240613 w 2395609"/>
                <a:gd name="connsiteY0" fmla="*/ 214140 h 1284814"/>
                <a:gd name="connsiteX1" fmla="*/ 345263 w 2395609"/>
                <a:gd name="connsiteY1" fmla="*/ 0 h 1284814"/>
                <a:gd name="connsiteX2" fmla="*/ 599779 w 2395609"/>
                <a:gd name="connsiteY2" fmla="*/ 0 h 1284814"/>
                <a:gd name="connsiteX3" fmla="*/ 599779 w 2395609"/>
                <a:gd name="connsiteY3" fmla="*/ 0 h 1284814"/>
                <a:gd name="connsiteX4" fmla="*/ 1138528 w 2395609"/>
                <a:gd name="connsiteY4" fmla="*/ 0 h 1284814"/>
                <a:gd name="connsiteX5" fmla="*/ 2181469 w 2395609"/>
                <a:gd name="connsiteY5" fmla="*/ 0 h 1284814"/>
                <a:gd name="connsiteX6" fmla="*/ 2395609 w 2395609"/>
                <a:gd name="connsiteY6" fmla="*/ 214140 h 1284814"/>
                <a:gd name="connsiteX7" fmla="*/ 2395609 w 2395609"/>
                <a:gd name="connsiteY7" fmla="*/ 749475 h 1284814"/>
                <a:gd name="connsiteX8" fmla="*/ 2395609 w 2395609"/>
                <a:gd name="connsiteY8" fmla="*/ 749475 h 1284814"/>
                <a:gd name="connsiteX9" fmla="*/ 2395609 w 2395609"/>
                <a:gd name="connsiteY9" fmla="*/ 1070678 h 1284814"/>
                <a:gd name="connsiteX10" fmla="*/ 2395609 w 2395609"/>
                <a:gd name="connsiteY10" fmla="*/ 1070674 h 1284814"/>
                <a:gd name="connsiteX11" fmla="*/ 2181469 w 2395609"/>
                <a:gd name="connsiteY11" fmla="*/ 1284814 h 1284814"/>
                <a:gd name="connsiteX12" fmla="*/ 1138528 w 2395609"/>
                <a:gd name="connsiteY12" fmla="*/ 1284814 h 1284814"/>
                <a:gd name="connsiteX13" fmla="*/ 599779 w 2395609"/>
                <a:gd name="connsiteY13" fmla="*/ 1284814 h 1284814"/>
                <a:gd name="connsiteX14" fmla="*/ 599779 w 2395609"/>
                <a:gd name="connsiteY14" fmla="*/ 1284814 h 1284814"/>
                <a:gd name="connsiteX15" fmla="*/ 367917 w 2395609"/>
                <a:gd name="connsiteY15" fmla="*/ 1271383 h 1284814"/>
                <a:gd name="connsiteX16" fmla="*/ 240613 w 2395609"/>
                <a:gd name="connsiteY16" fmla="*/ 1070674 h 1284814"/>
                <a:gd name="connsiteX17" fmla="*/ 240613 w 2395609"/>
                <a:gd name="connsiteY17" fmla="*/ 1007761 h 1284814"/>
                <a:gd name="connsiteX18" fmla="*/ 0 w 2395609"/>
                <a:gd name="connsiteY18" fmla="*/ 769098 h 1284814"/>
                <a:gd name="connsiteX19" fmla="*/ 240613 w 2395609"/>
                <a:gd name="connsiteY19" fmla="*/ 854338 h 1284814"/>
                <a:gd name="connsiteX20" fmla="*/ 240613 w 2395609"/>
                <a:gd name="connsiteY20" fmla="*/ 214140 h 1284814"/>
                <a:gd name="connsiteX0" fmla="*/ 240613 w 2396507"/>
                <a:gd name="connsiteY0" fmla="*/ 214140 h 1284814"/>
                <a:gd name="connsiteX1" fmla="*/ 345263 w 2396507"/>
                <a:gd name="connsiteY1" fmla="*/ 0 h 1284814"/>
                <a:gd name="connsiteX2" fmla="*/ 599779 w 2396507"/>
                <a:gd name="connsiteY2" fmla="*/ 0 h 1284814"/>
                <a:gd name="connsiteX3" fmla="*/ 599779 w 2396507"/>
                <a:gd name="connsiteY3" fmla="*/ 0 h 1284814"/>
                <a:gd name="connsiteX4" fmla="*/ 1138528 w 2396507"/>
                <a:gd name="connsiteY4" fmla="*/ 0 h 1284814"/>
                <a:gd name="connsiteX5" fmla="*/ 2181469 w 2396507"/>
                <a:gd name="connsiteY5" fmla="*/ 0 h 1284814"/>
                <a:gd name="connsiteX6" fmla="*/ 2395609 w 2396507"/>
                <a:gd name="connsiteY6" fmla="*/ 214140 h 1284814"/>
                <a:gd name="connsiteX7" fmla="*/ 2395609 w 2396507"/>
                <a:gd name="connsiteY7" fmla="*/ 749475 h 1284814"/>
                <a:gd name="connsiteX8" fmla="*/ 2395609 w 2396507"/>
                <a:gd name="connsiteY8" fmla="*/ 749475 h 1284814"/>
                <a:gd name="connsiteX9" fmla="*/ 2395609 w 2396507"/>
                <a:gd name="connsiteY9" fmla="*/ 1070678 h 1284814"/>
                <a:gd name="connsiteX10" fmla="*/ 2395609 w 2396507"/>
                <a:gd name="connsiteY10" fmla="*/ 1070674 h 1284814"/>
                <a:gd name="connsiteX11" fmla="*/ 2294734 w 2396507"/>
                <a:gd name="connsiteY11" fmla="*/ 1284814 h 1284814"/>
                <a:gd name="connsiteX12" fmla="*/ 1138528 w 2396507"/>
                <a:gd name="connsiteY12" fmla="*/ 1284814 h 1284814"/>
                <a:gd name="connsiteX13" fmla="*/ 599779 w 2396507"/>
                <a:gd name="connsiteY13" fmla="*/ 1284814 h 1284814"/>
                <a:gd name="connsiteX14" fmla="*/ 599779 w 2396507"/>
                <a:gd name="connsiteY14" fmla="*/ 1284814 h 1284814"/>
                <a:gd name="connsiteX15" fmla="*/ 367917 w 2396507"/>
                <a:gd name="connsiteY15" fmla="*/ 1271383 h 1284814"/>
                <a:gd name="connsiteX16" fmla="*/ 240613 w 2396507"/>
                <a:gd name="connsiteY16" fmla="*/ 1070674 h 1284814"/>
                <a:gd name="connsiteX17" fmla="*/ 240613 w 2396507"/>
                <a:gd name="connsiteY17" fmla="*/ 1007761 h 1284814"/>
                <a:gd name="connsiteX18" fmla="*/ 0 w 2396507"/>
                <a:gd name="connsiteY18" fmla="*/ 769098 h 1284814"/>
                <a:gd name="connsiteX19" fmla="*/ 240613 w 2396507"/>
                <a:gd name="connsiteY19" fmla="*/ 854338 h 1284814"/>
                <a:gd name="connsiteX20" fmla="*/ 240613 w 2396507"/>
                <a:gd name="connsiteY20" fmla="*/ 214140 h 1284814"/>
                <a:gd name="connsiteX0" fmla="*/ 240613 w 2396507"/>
                <a:gd name="connsiteY0" fmla="*/ 214449 h 1285123"/>
                <a:gd name="connsiteX1" fmla="*/ 345263 w 2396507"/>
                <a:gd name="connsiteY1" fmla="*/ 309 h 1285123"/>
                <a:gd name="connsiteX2" fmla="*/ 599779 w 2396507"/>
                <a:gd name="connsiteY2" fmla="*/ 309 h 1285123"/>
                <a:gd name="connsiteX3" fmla="*/ 599779 w 2396507"/>
                <a:gd name="connsiteY3" fmla="*/ 309 h 1285123"/>
                <a:gd name="connsiteX4" fmla="*/ 1138528 w 2396507"/>
                <a:gd name="connsiteY4" fmla="*/ 309 h 1285123"/>
                <a:gd name="connsiteX5" fmla="*/ 2181469 w 2396507"/>
                <a:gd name="connsiteY5" fmla="*/ 309 h 1285123"/>
                <a:gd name="connsiteX6" fmla="*/ 2395609 w 2396507"/>
                <a:gd name="connsiteY6" fmla="*/ 107003 h 1285123"/>
                <a:gd name="connsiteX7" fmla="*/ 2395609 w 2396507"/>
                <a:gd name="connsiteY7" fmla="*/ 749784 h 1285123"/>
                <a:gd name="connsiteX8" fmla="*/ 2395609 w 2396507"/>
                <a:gd name="connsiteY8" fmla="*/ 749784 h 1285123"/>
                <a:gd name="connsiteX9" fmla="*/ 2395609 w 2396507"/>
                <a:gd name="connsiteY9" fmla="*/ 1070987 h 1285123"/>
                <a:gd name="connsiteX10" fmla="*/ 2395609 w 2396507"/>
                <a:gd name="connsiteY10" fmla="*/ 1070983 h 1285123"/>
                <a:gd name="connsiteX11" fmla="*/ 2294734 w 2396507"/>
                <a:gd name="connsiteY11" fmla="*/ 1285123 h 1285123"/>
                <a:gd name="connsiteX12" fmla="*/ 1138528 w 2396507"/>
                <a:gd name="connsiteY12" fmla="*/ 1285123 h 1285123"/>
                <a:gd name="connsiteX13" fmla="*/ 599779 w 2396507"/>
                <a:gd name="connsiteY13" fmla="*/ 1285123 h 1285123"/>
                <a:gd name="connsiteX14" fmla="*/ 599779 w 2396507"/>
                <a:gd name="connsiteY14" fmla="*/ 1285123 h 1285123"/>
                <a:gd name="connsiteX15" fmla="*/ 367917 w 2396507"/>
                <a:gd name="connsiteY15" fmla="*/ 1271692 h 1285123"/>
                <a:gd name="connsiteX16" fmla="*/ 240613 w 2396507"/>
                <a:gd name="connsiteY16" fmla="*/ 1070983 h 1285123"/>
                <a:gd name="connsiteX17" fmla="*/ 240613 w 2396507"/>
                <a:gd name="connsiteY17" fmla="*/ 1008070 h 1285123"/>
                <a:gd name="connsiteX18" fmla="*/ 0 w 2396507"/>
                <a:gd name="connsiteY18" fmla="*/ 769407 h 1285123"/>
                <a:gd name="connsiteX19" fmla="*/ 240613 w 2396507"/>
                <a:gd name="connsiteY19" fmla="*/ 854647 h 1285123"/>
                <a:gd name="connsiteX20" fmla="*/ 240613 w 2396507"/>
                <a:gd name="connsiteY20" fmla="*/ 214449 h 1285123"/>
                <a:gd name="connsiteX0" fmla="*/ 167806 w 2323700"/>
                <a:gd name="connsiteY0" fmla="*/ 214449 h 1285123"/>
                <a:gd name="connsiteX1" fmla="*/ 272456 w 2323700"/>
                <a:gd name="connsiteY1" fmla="*/ 309 h 1285123"/>
                <a:gd name="connsiteX2" fmla="*/ 526972 w 2323700"/>
                <a:gd name="connsiteY2" fmla="*/ 309 h 1285123"/>
                <a:gd name="connsiteX3" fmla="*/ 526972 w 2323700"/>
                <a:gd name="connsiteY3" fmla="*/ 309 h 1285123"/>
                <a:gd name="connsiteX4" fmla="*/ 1065721 w 2323700"/>
                <a:gd name="connsiteY4" fmla="*/ 309 h 1285123"/>
                <a:gd name="connsiteX5" fmla="*/ 2108662 w 2323700"/>
                <a:gd name="connsiteY5" fmla="*/ 309 h 1285123"/>
                <a:gd name="connsiteX6" fmla="*/ 2322802 w 2323700"/>
                <a:gd name="connsiteY6" fmla="*/ 107003 h 1285123"/>
                <a:gd name="connsiteX7" fmla="*/ 2322802 w 2323700"/>
                <a:gd name="connsiteY7" fmla="*/ 749784 h 1285123"/>
                <a:gd name="connsiteX8" fmla="*/ 2322802 w 2323700"/>
                <a:gd name="connsiteY8" fmla="*/ 749784 h 1285123"/>
                <a:gd name="connsiteX9" fmla="*/ 2322802 w 2323700"/>
                <a:gd name="connsiteY9" fmla="*/ 1070987 h 1285123"/>
                <a:gd name="connsiteX10" fmla="*/ 2322802 w 2323700"/>
                <a:gd name="connsiteY10" fmla="*/ 1070983 h 1285123"/>
                <a:gd name="connsiteX11" fmla="*/ 2221927 w 2323700"/>
                <a:gd name="connsiteY11" fmla="*/ 1285123 h 1285123"/>
                <a:gd name="connsiteX12" fmla="*/ 1065721 w 2323700"/>
                <a:gd name="connsiteY12" fmla="*/ 1285123 h 1285123"/>
                <a:gd name="connsiteX13" fmla="*/ 526972 w 2323700"/>
                <a:gd name="connsiteY13" fmla="*/ 1285123 h 1285123"/>
                <a:gd name="connsiteX14" fmla="*/ 526972 w 2323700"/>
                <a:gd name="connsiteY14" fmla="*/ 1285123 h 1285123"/>
                <a:gd name="connsiteX15" fmla="*/ 295110 w 2323700"/>
                <a:gd name="connsiteY15" fmla="*/ 1271692 h 1285123"/>
                <a:gd name="connsiteX16" fmla="*/ 167806 w 2323700"/>
                <a:gd name="connsiteY16" fmla="*/ 1070983 h 1285123"/>
                <a:gd name="connsiteX17" fmla="*/ 167806 w 2323700"/>
                <a:gd name="connsiteY17" fmla="*/ 1008070 h 1285123"/>
                <a:gd name="connsiteX18" fmla="*/ 0 w 2323700"/>
                <a:gd name="connsiteY18" fmla="*/ 769407 h 1285123"/>
                <a:gd name="connsiteX19" fmla="*/ 167806 w 2323700"/>
                <a:gd name="connsiteY19" fmla="*/ 854647 h 1285123"/>
                <a:gd name="connsiteX20" fmla="*/ 167806 w 2323700"/>
                <a:gd name="connsiteY20" fmla="*/ 214449 h 1285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323700" h="1285123">
                  <a:moveTo>
                    <a:pt x="167806" y="214449"/>
                  </a:moveTo>
                  <a:cubicBezTo>
                    <a:pt x="167806" y="96183"/>
                    <a:pt x="154190" y="309"/>
                    <a:pt x="272456" y="309"/>
                  </a:cubicBezTo>
                  <a:lnTo>
                    <a:pt x="526972" y="309"/>
                  </a:lnTo>
                  <a:lnTo>
                    <a:pt x="526972" y="309"/>
                  </a:lnTo>
                  <a:lnTo>
                    <a:pt x="1065721" y="309"/>
                  </a:lnTo>
                  <a:lnTo>
                    <a:pt x="2108662" y="309"/>
                  </a:lnTo>
                  <a:cubicBezTo>
                    <a:pt x="2226928" y="309"/>
                    <a:pt x="2322802" y="-11263"/>
                    <a:pt x="2322802" y="107003"/>
                  </a:cubicBezTo>
                  <a:lnTo>
                    <a:pt x="2322802" y="749784"/>
                  </a:lnTo>
                  <a:lnTo>
                    <a:pt x="2322802" y="749784"/>
                  </a:lnTo>
                  <a:lnTo>
                    <a:pt x="2322802" y="1070987"/>
                  </a:lnTo>
                  <a:lnTo>
                    <a:pt x="2322802" y="1070983"/>
                  </a:lnTo>
                  <a:cubicBezTo>
                    <a:pt x="2322802" y="1189249"/>
                    <a:pt x="2340193" y="1285123"/>
                    <a:pt x="2221927" y="1285123"/>
                  </a:cubicBezTo>
                  <a:lnTo>
                    <a:pt x="1065721" y="1285123"/>
                  </a:lnTo>
                  <a:lnTo>
                    <a:pt x="526972" y="1285123"/>
                  </a:lnTo>
                  <a:lnTo>
                    <a:pt x="526972" y="1285123"/>
                  </a:lnTo>
                  <a:lnTo>
                    <a:pt x="295110" y="1271692"/>
                  </a:lnTo>
                  <a:cubicBezTo>
                    <a:pt x="176844" y="1271692"/>
                    <a:pt x="167806" y="1189249"/>
                    <a:pt x="167806" y="1070983"/>
                  </a:cubicBezTo>
                  <a:lnTo>
                    <a:pt x="167806" y="1008070"/>
                  </a:lnTo>
                  <a:lnTo>
                    <a:pt x="0" y="769407"/>
                  </a:lnTo>
                  <a:lnTo>
                    <a:pt x="167806" y="854647"/>
                  </a:lnTo>
                  <a:lnTo>
                    <a:pt x="167806" y="214449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n-cs"/>
              </a:endParaRPr>
            </a:p>
          </p:txBody>
        </p:sp>
        <p:sp>
          <p:nvSpPr>
            <p:cNvPr id="62" name="角丸四角形吹き出し 61">
              <a:extLst>
                <a:ext uri="{FF2B5EF4-FFF2-40B4-BE49-F238E27FC236}">
                  <a16:creationId xmlns:a16="http://schemas.microsoft.com/office/drawing/2014/main" id="{EBAB75F8-CBCE-E647-8955-2D4F7E162256}"/>
                </a:ext>
              </a:extLst>
            </p:cNvPr>
            <p:cNvSpPr/>
            <p:nvPr/>
          </p:nvSpPr>
          <p:spPr>
            <a:xfrm>
              <a:off x="6069944" y="3011387"/>
              <a:ext cx="2039202" cy="1148015"/>
            </a:xfrm>
            <a:prstGeom prst="wedgeRoundRectCallout">
              <a:avLst>
                <a:gd name="adj1" fmla="val -55550"/>
                <a:gd name="adj2" fmla="val 35143"/>
                <a:gd name="adj3" fmla="val 16667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9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3" panose="020B0300000000000000" pitchFamily="34" charset="-128"/>
                  <a:cs typeface="Arial" panose="020B0604020202020204" pitchFamily="34" charset="0"/>
                </a:rPr>
                <a:t>select candidates with</a:t>
              </a:r>
              <a:br>
                <a:rPr kumimoji="1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3" panose="020B0300000000000000" pitchFamily="34" charset="-128"/>
                  <a:cs typeface="Arial" panose="020B0604020202020204" pitchFamily="34" charset="0"/>
                </a:rPr>
              </a:br>
              <a:r>
                <a:rPr kumimoji="1" lang="en-US" altLang="ja-JP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3" panose="020B0300000000000000" pitchFamily="34" charset="-128"/>
                  <a:cs typeface="Arial" panose="020B0604020202020204" pitchFamily="34" charset="0"/>
                </a:rPr>
                <a:t>the lowest perplexity 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C5997CD6-9B1D-1D4C-94A3-8D58DC139759}"/>
              </a:ext>
            </a:extLst>
          </p:cNvPr>
          <p:cNvSpPr txBox="1"/>
          <p:nvPr/>
        </p:nvSpPr>
        <p:spPr>
          <a:xfrm>
            <a:off x="788632" y="2865863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How is he?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81C8E13-6A42-224E-A9A6-6A9BC8F218D8}"/>
              </a:ext>
            </a:extLst>
          </p:cNvPr>
          <p:cNvSpPr txBox="1"/>
          <p:nvPr/>
        </p:nvSpPr>
        <p:spPr>
          <a:xfrm>
            <a:off x="788632" y="2534845"/>
            <a:ext cx="947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Context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672CCF5-C6FB-574C-B1B9-98842F893234}"/>
              </a:ext>
            </a:extLst>
          </p:cNvPr>
          <p:cNvSpPr txBox="1"/>
          <p:nvPr/>
        </p:nvSpPr>
        <p:spPr>
          <a:xfrm>
            <a:off x="3124509" y="2849470"/>
            <a:ext cx="1649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A. He is fine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ABE1D95-78E3-8545-8A68-B45EAA9FFF9D}"/>
              </a:ext>
            </a:extLst>
          </p:cNvPr>
          <p:cNvSpPr txBox="1"/>
          <p:nvPr/>
        </p:nvSpPr>
        <p:spPr>
          <a:xfrm>
            <a:off x="3130836" y="3193691"/>
            <a:ext cx="1792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B. She is fine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32D1292B-63F9-F64B-B814-85955E9219A6}"/>
              </a:ext>
            </a:extLst>
          </p:cNvPr>
          <p:cNvSpPr txBox="1"/>
          <p:nvPr/>
        </p:nvSpPr>
        <p:spPr>
          <a:xfrm>
            <a:off x="3124509" y="3571725"/>
            <a:ext cx="1778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C. Is he fine?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A6F2D6C6-4EEE-1A44-B02F-8C23239A18E8}"/>
              </a:ext>
            </a:extLst>
          </p:cNvPr>
          <p:cNvCxnSpPr>
            <a:cxnSpLocks/>
          </p:cNvCxnSpPr>
          <p:nvPr/>
        </p:nvCxnSpPr>
        <p:spPr>
          <a:xfrm flipV="1">
            <a:off x="1727262" y="3461881"/>
            <a:ext cx="1364965" cy="245074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58279743-3D32-8C4C-9882-935539B51E34}"/>
              </a:ext>
            </a:extLst>
          </p:cNvPr>
          <p:cNvCxnSpPr>
            <a:cxnSpLocks/>
          </p:cNvCxnSpPr>
          <p:nvPr/>
        </p:nvCxnSpPr>
        <p:spPr>
          <a:xfrm flipV="1">
            <a:off x="1727941" y="3155586"/>
            <a:ext cx="1331019" cy="509558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円/楕円 72">
            <a:extLst>
              <a:ext uri="{FF2B5EF4-FFF2-40B4-BE49-F238E27FC236}">
                <a16:creationId xmlns:a16="http://schemas.microsoft.com/office/drawing/2014/main" id="{C1BAAFC8-148B-504F-9C54-127FCDC1C0FC}"/>
              </a:ext>
            </a:extLst>
          </p:cNvPr>
          <p:cNvSpPr>
            <a:spLocks noChangeAspect="1"/>
          </p:cNvSpPr>
          <p:nvPr/>
        </p:nvSpPr>
        <p:spPr>
          <a:xfrm>
            <a:off x="3144255" y="3215815"/>
            <a:ext cx="328668" cy="328668"/>
          </a:xfrm>
          <a:prstGeom prst="ellipse">
            <a:avLst/>
          </a:prstGeom>
          <a:noFill/>
          <a:ln w="444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93B9A89E-204B-1D46-A53D-F97DC3150D68}"/>
              </a:ext>
            </a:extLst>
          </p:cNvPr>
          <p:cNvSpPr txBox="1"/>
          <p:nvPr/>
        </p:nvSpPr>
        <p:spPr>
          <a:xfrm>
            <a:off x="4638425" y="2537260"/>
            <a:ext cx="116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Perplexity</a:t>
            </a:r>
            <a:endParaRPr kumimoji="1" lang="ja-JP" altLang="en-US" sz="1600" b="1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04CA8AFF-B90D-5343-8F58-6C82278B9175}"/>
              </a:ext>
            </a:extLst>
          </p:cNvPr>
          <p:cNvSpPr txBox="1"/>
          <p:nvPr/>
        </p:nvSpPr>
        <p:spPr>
          <a:xfrm>
            <a:off x="4948339" y="3182491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10</a:t>
            </a:r>
            <a:endParaRPr kumimoji="1" lang="ja-JP" altLang="en-US" sz="2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AFCCA662-3FAF-AD40-B5C8-C8E6558BC733}"/>
              </a:ext>
            </a:extLst>
          </p:cNvPr>
          <p:cNvSpPr txBox="1"/>
          <p:nvPr/>
        </p:nvSpPr>
        <p:spPr>
          <a:xfrm>
            <a:off x="4967671" y="2850222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40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32A6438E-4281-F947-B414-42DBB0E905C9}"/>
              </a:ext>
            </a:extLst>
          </p:cNvPr>
          <p:cNvSpPr txBox="1"/>
          <p:nvPr/>
        </p:nvSpPr>
        <p:spPr>
          <a:xfrm>
            <a:off x="4976157" y="357122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20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E9219B66-41A8-3249-88BC-5A0DDA1C8959}"/>
              </a:ext>
            </a:extLst>
          </p:cNvPr>
          <p:cNvCxnSpPr>
            <a:cxnSpLocks/>
          </p:cNvCxnSpPr>
          <p:nvPr/>
        </p:nvCxnSpPr>
        <p:spPr>
          <a:xfrm flipV="1">
            <a:off x="1729870" y="3730566"/>
            <a:ext cx="1356329" cy="6578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22FB287D-429A-E845-9EE6-36E1EDA0E0A8}"/>
              </a:ext>
            </a:extLst>
          </p:cNvPr>
          <p:cNvCxnSpPr>
            <a:cxnSpLocks/>
          </p:cNvCxnSpPr>
          <p:nvPr/>
        </p:nvCxnSpPr>
        <p:spPr>
          <a:xfrm>
            <a:off x="1357801" y="3176044"/>
            <a:ext cx="0" cy="213344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4AB2697-EA7D-DB49-BECF-0B61F1264B96}"/>
              </a:ext>
            </a:extLst>
          </p:cNvPr>
          <p:cNvSpPr txBox="1"/>
          <p:nvPr/>
        </p:nvSpPr>
        <p:spPr>
          <a:xfrm>
            <a:off x="3139057" y="2536296"/>
            <a:ext cx="1289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Candidates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6D8A5A15-CBBC-2B40-96AB-7BF58139693D}"/>
              </a:ext>
            </a:extLst>
          </p:cNvPr>
          <p:cNvSpPr txBox="1"/>
          <p:nvPr/>
        </p:nvSpPr>
        <p:spPr>
          <a:xfrm>
            <a:off x="1880567" y="3721276"/>
            <a:ext cx="109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compute</a:t>
            </a:r>
            <a:br>
              <a:rPr kumimoji="1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perplexity</a:t>
            </a:r>
            <a:endParaRPr kumimoji="1" lang="ja-JP" altLang="en-US" sz="15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B8849698-851A-3348-B076-36B1755E9AE9}"/>
              </a:ext>
            </a:extLst>
          </p:cNvPr>
          <p:cNvSpPr txBox="1"/>
          <p:nvPr/>
        </p:nvSpPr>
        <p:spPr>
          <a:xfrm>
            <a:off x="575435" y="1892442"/>
            <a:ext cx="8977844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We focus on comparing DGSs by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RS accuracy</a:t>
            </a: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srgbClr val="6AA444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74CAB224-3EF0-8D4B-9530-169C9C30C2EB}"/>
              </a:ext>
            </a:extLst>
          </p:cNvPr>
          <p:cNvSpPr txBox="1"/>
          <p:nvPr/>
        </p:nvSpPr>
        <p:spPr>
          <a:xfrm>
            <a:off x="1272564" y="4487296"/>
            <a:ext cx="1013715" cy="314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DGS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①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0C90CAA6-01C9-AA4C-9491-F9D239DB2098}"/>
              </a:ext>
            </a:extLst>
          </p:cNvPr>
          <p:cNvSpPr txBox="1"/>
          <p:nvPr/>
        </p:nvSpPr>
        <p:spPr>
          <a:xfrm>
            <a:off x="826431" y="4838925"/>
            <a:ext cx="20217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Accuracy: 0.4</a:t>
            </a:r>
            <a:endParaRPr kumimoji="1" lang="ja-JP" altLang="en-US" sz="2200" b="1" i="0" u="none" strike="noStrike" kern="1200" cap="none" spc="0" normalizeH="0" baseline="0" noProof="0">
              <a:ln>
                <a:noFill/>
              </a:ln>
              <a:solidFill>
                <a:srgbClr val="6AA444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024E7C4-5616-7340-9D8A-3AC5DC81D64A}"/>
              </a:ext>
            </a:extLst>
          </p:cNvPr>
          <p:cNvSpPr txBox="1"/>
          <p:nvPr/>
        </p:nvSpPr>
        <p:spPr>
          <a:xfrm>
            <a:off x="3335070" y="4261286"/>
            <a:ext cx="52931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6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&lt;</a:t>
            </a:r>
            <a:endParaRPr kumimoji="1" lang="ja-JP" altLang="en-US" sz="4600" b="1" i="0" u="none" strike="noStrike" kern="1200" cap="none" spc="0" normalizeH="0" baseline="0" noProof="0">
              <a:ln>
                <a:noFill/>
              </a:ln>
              <a:solidFill>
                <a:srgbClr val="6AA444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6064476D-48A3-7C4F-9199-E640AABED1EC}"/>
              </a:ext>
            </a:extLst>
          </p:cNvPr>
          <p:cNvSpPr txBox="1"/>
          <p:nvPr/>
        </p:nvSpPr>
        <p:spPr>
          <a:xfrm>
            <a:off x="4227453" y="4826147"/>
            <a:ext cx="20217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Accuracy: 0.7</a:t>
            </a:r>
            <a:endParaRPr kumimoji="1" lang="ja-JP" altLang="en-US" sz="2200" b="1" i="0" u="none" strike="noStrike" kern="1200" cap="none" spc="0" normalizeH="0" baseline="0" noProof="0">
              <a:ln>
                <a:noFill/>
              </a:ln>
              <a:solidFill>
                <a:srgbClr val="6AA444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99" name="円/楕円 98">
            <a:extLst>
              <a:ext uri="{FF2B5EF4-FFF2-40B4-BE49-F238E27FC236}">
                <a16:creationId xmlns:a16="http://schemas.microsoft.com/office/drawing/2014/main" id="{4BA5DAFA-A917-D74C-A36E-67C17986CC1F}"/>
              </a:ext>
            </a:extLst>
          </p:cNvPr>
          <p:cNvSpPr/>
          <p:nvPr/>
        </p:nvSpPr>
        <p:spPr>
          <a:xfrm>
            <a:off x="1196800" y="3619413"/>
            <a:ext cx="317747" cy="30915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A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00" name="円/楕円 99">
            <a:extLst>
              <a:ext uri="{FF2B5EF4-FFF2-40B4-BE49-F238E27FC236}">
                <a16:creationId xmlns:a16="http://schemas.microsoft.com/office/drawing/2014/main" id="{0240EF02-7592-7546-BF4E-7ADD0ACC8D2D}"/>
              </a:ext>
            </a:extLst>
          </p:cNvPr>
          <p:cNvSpPr/>
          <p:nvPr/>
        </p:nvSpPr>
        <p:spPr>
          <a:xfrm>
            <a:off x="1590757" y="4420584"/>
            <a:ext cx="529312" cy="52778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A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03" name="円/楕円 102">
            <a:extLst>
              <a:ext uri="{FF2B5EF4-FFF2-40B4-BE49-F238E27FC236}">
                <a16:creationId xmlns:a16="http://schemas.microsoft.com/office/drawing/2014/main" id="{6EE0AB4D-AA6D-4245-8799-D9EF4D1954BD}"/>
              </a:ext>
            </a:extLst>
          </p:cNvPr>
          <p:cNvSpPr/>
          <p:nvPr/>
        </p:nvSpPr>
        <p:spPr>
          <a:xfrm>
            <a:off x="4973081" y="4397197"/>
            <a:ext cx="529312" cy="53618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t>B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92B6EAD7-C1F5-974A-BC21-EB01357976D0}"/>
              </a:ext>
            </a:extLst>
          </p:cNvPr>
          <p:cNvSpPr txBox="1"/>
          <p:nvPr/>
        </p:nvSpPr>
        <p:spPr>
          <a:xfrm>
            <a:off x="1013772" y="331921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DGS</a:t>
            </a:r>
            <a:endParaRPr kumimoji="1" lang="ja-JP" altLang="en-US" sz="1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CE38B67-2DED-174C-99A8-453244589579}"/>
              </a:ext>
            </a:extLst>
          </p:cNvPr>
          <p:cNvSpPr txBox="1"/>
          <p:nvPr/>
        </p:nvSpPr>
        <p:spPr>
          <a:xfrm>
            <a:off x="339428" y="5468081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Pros</a:t>
            </a:r>
            <a:endParaRPr kumimoji="1" lang="ja-JP" altLang="en-US" sz="36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AA2E7F6E-D124-9647-ACCF-AB64B4109F17}"/>
              </a:ext>
            </a:extLst>
          </p:cNvPr>
          <p:cNvSpPr txBox="1"/>
          <p:nvPr/>
        </p:nvSpPr>
        <p:spPr>
          <a:xfrm>
            <a:off x="636529" y="6070420"/>
            <a:ext cx="7287572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RS can remedy 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one-to-many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problem </a:t>
            </a: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09809A6-8295-284F-A66B-40EE08A11BA8}"/>
              </a:ext>
            </a:extLst>
          </p:cNvPr>
          <p:cNvSpPr txBox="1"/>
          <p:nvPr/>
        </p:nvSpPr>
        <p:spPr>
          <a:xfrm>
            <a:off x="279981" y="1336463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Method</a:t>
            </a:r>
            <a:endParaRPr kumimoji="1" lang="ja-JP" altLang="en-US" sz="36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527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76FFBDB6-5D02-074E-94A8-94C4EECE860D}"/>
              </a:ext>
            </a:extLst>
          </p:cNvPr>
          <p:cNvGrpSpPr/>
          <p:nvPr/>
        </p:nvGrpSpPr>
        <p:grpSpPr>
          <a:xfrm>
            <a:off x="-1" y="-22443"/>
            <a:ext cx="9144001" cy="739619"/>
            <a:chOff x="-1" y="-22443"/>
            <a:chExt cx="9144001" cy="739619"/>
          </a:xfrm>
        </p:grpSpPr>
        <p:sp>
          <p:nvSpPr>
            <p:cNvPr id="42" name="涙形 41">
              <a:extLst>
                <a:ext uri="{FF2B5EF4-FFF2-40B4-BE49-F238E27FC236}">
                  <a16:creationId xmlns:a16="http://schemas.microsoft.com/office/drawing/2014/main" id="{7E65B8A0-7C89-934B-B571-631A49BE56E1}"/>
                </a:ext>
              </a:extLst>
            </p:cNvPr>
            <p:cNvSpPr/>
            <p:nvPr/>
          </p:nvSpPr>
          <p:spPr>
            <a:xfrm flipH="1">
              <a:off x="2138635" y="40940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2D87A3B2-ABF0-8643-AA8D-AC246D4D174A}"/>
                </a:ext>
              </a:extLst>
            </p:cNvPr>
            <p:cNvSpPr/>
            <p:nvPr/>
          </p:nvSpPr>
          <p:spPr>
            <a:xfrm flipH="1">
              <a:off x="405024" y="40940"/>
              <a:ext cx="1794178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n-cs"/>
              </a:endParaRPr>
            </a:p>
          </p:txBody>
        </p:sp>
        <p:sp>
          <p:nvSpPr>
            <p:cNvPr id="44" name="涙形 43">
              <a:extLst>
                <a:ext uri="{FF2B5EF4-FFF2-40B4-BE49-F238E27FC236}">
                  <a16:creationId xmlns:a16="http://schemas.microsoft.com/office/drawing/2014/main" id="{07B41FA7-23E3-8F44-A56C-968F66E21B11}"/>
                </a:ext>
              </a:extLst>
            </p:cNvPr>
            <p:cNvSpPr/>
            <p:nvPr/>
          </p:nvSpPr>
          <p:spPr>
            <a:xfrm>
              <a:off x="179305" y="41057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94F7F09A-C118-E446-A8C0-CF568A547A6E}"/>
                </a:ext>
              </a:extLst>
            </p:cNvPr>
            <p:cNvSpPr/>
            <p:nvPr/>
          </p:nvSpPr>
          <p:spPr>
            <a:xfrm rot="4365043" flipH="1">
              <a:off x="2152922" y="168561"/>
              <a:ext cx="283166" cy="332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2CAE6DEB-2E6A-394E-B314-D57CF70E695F}"/>
                </a:ext>
              </a:extLst>
            </p:cNvPr>
            <p:cNvSpPr/>
            <p:nvPr/>
          </p:nvSpPr>
          <p:spPr>
            <a:xfrm rot="17234957">
              <a:off x="200332" y="15023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4114562-2C55-7045-9872-A97767133A87}"/>
                </a:ext>
              </a:extLst>
            </p:cNvPr>
            <p:cNvCxnSpPr>
              <a:cxnSpLocks/>
            </p:cNvCxnSpPr>
            <p:nvPr/>
          </p:nvCxnSpPr>
          <p:spPr>
            <a:xfrm>
              <a:off x="2362965" y="-525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A638D7B9-4747-504A-80A3-4D500C6157D2}"/>
                </a:ext>
              </a:extLst>
            </p:cNvPr>
            <p:cNvSpPr txBox="1"/>
            <p:nvPr/>
          </p:nvSpPr>
          <p:spPr>
            <a:xfrm>
              <a:off x="468453" y="-22443"/>
              <a:ext cx="17882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Introduction</a:t>
              </a:r>
              <a:endPara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5315CCAE-671F-BB4F-9280-0A8EAF5B628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3705" y="-8640"/>
              <a:ext cx="133596" cy="423301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40E3C273-FC64-7944-B19E-0CAD9C98CCDE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0F7C53-614D-EF4A-B70C-F2CC61DEA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755C5EBE-DEC9-5842-8004-6452F4D63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51" y="462110"/>
            <a:ext cx="9299122" cy="880578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Problems on RS false candidates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EC2C67C9-F59A-154A-92ED-D95582DD254C}"/>
              </a:ext>
            </a:extLst>
          </p:cNvPr>
          <p:cNvSpPr/>
          <p:nvPr/>
        </p:nvSpPr>
        <p:spPr>
          <a:xfrm>
            <a:off x="574495" y="3496140"/>
            <a:ext cx="3972797" cy="1826604"/>
          </a:xfrm>
          <a:prstGeom prst="roundRect">
            <a:avLst>
              <a:gd name="adj" fmla="val 688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CCC2F37-F7D1-FC4A-9ADF-85A36350EC72}"/>
              </a:ext>
            </a:extLst>
          </p:cNvPr>
          <p:cNvSpPr txBox="1"/>
          <p:nvPr/>
        </p:nvSpPr>
        <p:spPr>
          <a:xfrm>
            <a:off x="2497805" y="4414603"/>
            <a:ext cx="2049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B.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That is a car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F62AECB-370E-3349-BC82-102ABBA100E5}"/>
              </a:ext>
            </a:extLst>
          </p:cNvPr>
          <p:cNvSpPr txBox="1"/>
          <p:nvPr/>
        </p:nvSpPr>
        <p:spPr>
          <a:xfrm>
            <a:off x="2497805" y="4868673"/>
            <a:ext cx="2049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C.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I don’t know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F671701-C764-E342-A491-180F40C11A6D}"/>
              </a:ext>
            </a:extLst>
          </p:cNvPr>
          <p:cNvSpPr txBox="1"/>
          <p:nvPr/>
        </p:nvSpPr>
        <p:spPr>
          <a:xfrm>
            <a:off x="2498265" y="3926329"/>
            <a:ext cx="1749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A.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He is fine.</a:t>
            </a: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5D7182C4-0E82-E246-B44A-D9474A76BA06}"/>
              </a:ext>
            </a:extLst>
          </p:cNvPr>
          <p:cNvSpPr txBox="1"/>
          <p:nvPr/>
        </p:nvSpPr>
        <p:spPr>
          <a:xfrm>
            <a:off x="2408151" y="3475934"/>
            <a:ext cx="1568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Candidates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A173A6E-0989-854F-90F6-EF8B34F35934}"/>
              </a:ext>
            </a:extLst>
          </p:cNvPr>
          <p:cNvSpPr txBox="1"/>
          <p:nvPr/>
        </p:nvSpPr>
        <p:spPr>
          <a:xfrm>
            <a:off x="586829" y="3957735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How is he?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74B18702-4F2C-DC4E-9A06-8B4A86D03D83}"/>
              </a:ext>
            </a:extLst>
          </p:cNvPr>
          <p:cNvSpPr txBox="1"/>
          <p:nvPr/>
        </p:nvSpPr>
        <p:spPr>
          <a:xfrm>
            <a:off x="621181" y="3481781"/>
            <a:ext cx="1140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Context</a:t>
            </a:r>
          </a:p>
        </p:txBody>
      </p:sp>
      <p:sp>
        <p:nvSpPr>
          <p:cNvPr id="70" name="円/楕円 69">
            <a:extLst>
              <a:ext uri="{FF2B5EF4-FFF2-40B4-BE49-F238E27FC236}">
                <a16:creationId xmlns:a16="http://schemas.microsoft.com/office/drawing/2014/main" id="{AE5B1221-B18D-F24D-B835-4676704D98DA}"/>
              </a:ext>
            </a:extLst>
          </p:cNvPr>
          <p:cNvSpPr>
            <a:spLocks noChangeAspect="1"/>
          </p:cNvSpPr>
          <p:nvPr/>
        </p:nvSpPr>
        <p:spPr>
          <a:xfrm>
            <a:off x="2517171" y="3954784"/>
            <a:ext cx="328668" cy="328668"/>
          </a:xfrm>
          <a:prstGeom prst="ellipse">
            <a:avLst/>
          </a:prstGeom>
          <a:noFill/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1" name="コンテンツ プレースホルダー 2">
            <a:extLst>
              <a:ext uri="{FF2B5EF4-FFF2-40B4-BE49-F238E27FC236}">
                <a16:creationId xmlns:a16="http://schemas.microsoft.com/office/drawing/2014/main" id="{F48DEB7F-D944-814A-8C82-491169F10C59}"/>
              </a:ext>
            </a:extLst>
          </p:cNvPr>
          <p:cNvSpPr txBox="1">
            <a:spLocks/>
          </p:cNvSpPr>
          <p:nvPr/>
        </p:nvSpPr>
        <p:spPr>
          <a:xfrm>
            <a:off x="574495" y="1892232"/>
            <a:ext cx="8343231" cy="1098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Undesirable false candidates are sampled</a:t>
            </a:r>
            <a:b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by </a:t>
            </a:r>
            <a:r>
              <a:rPr kumimoji="1" lang="en-US" altLang="ja-JP" sz="34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random-sampling </a:t>
            </a:r>
            <a:endParaRPr kumimoji="1" lang="en-US" altLang="ja-JP" sz="3400" b="1" i="0" u="none" strike="noStrike" kern="1200" cap="none" spc="0" normalizeH="0" baseline="0" noProof="0" dirty="0">
              <a:ln>
                <a:noFill/>
              </a:ln>
              <a:solidFill>
                <a:srgbClr val="6AA444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2" name="右中かっこ 71">
            <a:extLst>
              <a:ext uri="{FF2B5EF4-FFF2-40B4-BE49-F238E27FC236}">
                <a16:creationId xmlns:a16="http://schemas.microsoft.com/office/drawing/2014/main" id="{4A994D15-E947-DD44-BDEF-74C13D07E3B6}"/>
              </a:ext>
            </a:extLst>
          </p:cNvPr>
          <p:cNvSpPr/>
          <p:nvPr/>
        </p:nvSpPr>
        <p:spPr>
          <a:xfrm rot="10800000">
            <a:off x="2179719" y="4494824"/>
            <a:ext cx="243943" cy="645176"/>
          </a:xfrm>
          <a:prstGeom prst="rightBrace">
            <a:avLst/>
          </a:prstGeom>
          <a:ln w="38100">
            <a:solidFill>
              <a:srgbClr val="7C7E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62F7ACFE-3782-E449-A721-4E711B1214CC}"/>
              </a:ext>
            </a:extLst>
          </p:cNvPr>
          <p:cNvSpPr txBox="1"/>
          <p:nvPr/>
        </p:nvSpPr>
        <p:spPr>
          <a:xfrm>
            <a:off x="793700" y="4526230"/>
            <a:ext cx="1338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randomly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sampled</a:t>
            </a:r>
          </a:p>
        </p:txBody>
      </p:sp>
    </p:spTree>
    <p:extLst>
      <p:ext uri="{BB962C8B-B14F-4D97-AF65-F5344CB8AC3E}">
        <p14:creationId xmlns:p14="http://schemas.microsoft.com/office/powerpoint/2010/main" val="2251357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76FFBDB6-5D02-074E-94A8-94C4EECE860D}"/>
              </a:ext>
            </a:extLst>
          </p:cNvPr>
          <p:cNvGrpSpPr/>
          <p:nvPr/>
        </p:nvGrpSpPr>
        <p:grpSpPr>
          <a:xfrm>
            <a:off x="-1" y="-22443"/>
            <a:ext cx="9144001" cy="739619"/>
            <a:chOff x="-1" y="-22443"/>
            <a:chExt cx="9144001" cy="739619"/>
          </a:xfrm>
        </p:grpSpPr>
        <p:sp>
          <p:nvSpPr>
            <p:cNvPr id="42" name="涙形 41">
              <a:extLst>
                <a:ext uri="{FF2B5EF4-FFF2-40B4-BE49-F238E27FC236}">
                  <a16:creationId xmlns:a16="http://schemas.microsoft.com/office/drawing/2014/main" id="{7E65B8A0-7C89-934B-B571-631A49BE56E1}"/>
                </a:ext>
              </a:extLst>
            </p:cNvPr>
            <p:cNvSpPr/>
            <p:nvPr/>
          </p:nvSpPr>
          <p:spPr>
            <a:xfrm flipH="1">
              <a:off x="2138635" y="40940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2D87A3B2-ABF0-8643-AA8D-AC246D4D174A}"/>
                </a:ext>
              </a:extLst>
            </p:cNvPr>
            <p:cNvSpPr/>
            <p:nvPr/>
          </p:nvSpPr>
          <p:spPr>
            <a:xfrm flipH="1">
              <a:off x="405024" y="40940"/>
              <a:ext cx="1794178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Hiragino Kaku Gothic Pro W6" panose="020B0300000000000000" pitchFamily="34" charset="-128"/>
                <a:ea typeface="Hiragino Kaku Gothic Pro W6" panose="020B0300000000000000" pitchFamily="34" charset="-128"/>
                <a:cs typeface="+mn-cs"/>
              </a:endParaRPr>
            </a:p>
          </p:txBody>
        </p:sp>
        <p:sp>
          <p:nvSpPr>
            <p:cNvPr id="44" name="涙形 43">
              <a:extLst>
                <a:ext uri="{FF2B5EF4-FFF2-40B4-BE49-F238E27FC236}">
                  <a16:creationId xmlns:a16="http://schemas.microsoft.com/office/drawing/2014/main" id="{07B41FA7-23E3-8F44-A56C-968F66E21B11}"/>
                </a:ext>
              </a:extLst>
            </p:cNvPr>
            <p:cNvSpPr/>
            <p:nvPr/>
          </p:nvSpPr>
          <p:spPr>
            <a:xfrm>
              <a:off x="179305" y="41057"/>
              <a:ext cx="309947" cy="609427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94F7F09A-C118-E446-A8C0-CF568A547A6E}"/>
                </a:ext>
              </a:extLst>
            </p:cNvPr>
            <p:cNvSpPr/>
            <p:nvPr/>
          </p:nvSpPr>
          <p:spPr>
            <a:xfrm rot="4365043" flipH="1">
              <a:off x="2152922" y="168561"/>
              <a:ext cx="283166" cy="3323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2CAE6DEB-2E6A-394E-B314-D57CF70E695F}"/>
                </a:ext>
              </a:extLst>
            </p:cNvPr>
            <p:cNvSpPr/>
            <p:nvPr/>
          </p:nvSpPr>
          <p:spPr>
            <a:xfrm rot="17234957">
              <a:off x="200332" y="150239"/>
              <a:ext cx="283166" cy="332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4114562-2C55-7045-9872-A97767133A87}"/>
                </a:ext>
              </a:extLst>
            </p:cNvPr>
            <p:cNvCxnSpPr>
              <a:cxnSpLocks/>
            </p:cNvCxnSpPr>
            <p:nvPr/>
          </p:nvCxnSpPr>
          <p:spPr>
            <a:xfrm>
              <a:off x="2362965" y="-525"/>
              <a:ext cx="133596" cy="42330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A638D7B9-4747-504A-80A3-4D500C6157D2}"/>
                </a:ext>
              </a:extLst>
            </p:cNvPr>
            <p:cNvSpPr txBox="1"/>
            <p:nvPr/>
          </p:nvSpPr>
          <p:spPr>
            <a:xfrm>
              <a:off x="468453" y="-22443"/>
              <a:ext cx="17882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000" b="1" i="0" u="none" strike="noStrike" kern="1200" cap="none" spc="0" normalizeH="0" baseline="0" noProof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Arial" panose="020B0604020202020204" pitchFamily="34" charset="0"/>
                  <a:ea typeface="Hiragino Kaku Gothic Pro W6" panose="020B0300000000000000" pitchFamily="34" charset="-128"/>
                  <a:cs typeface="Arial" panose="020B0604020202020204" pitchFamily="34" charset="0"/>
                </a:rPr>
                <a:t>Introduction</a:t>
              </a:r>
              <a:endPara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5315CCAE-671F-BB4F-9280-0A8EAF5B628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3705" y="-8640"/>
              <a:ext cx="133596" cy="423301"/>
            </a:xfrm>
            <a:prstGeom prst="line">
              <a:avLst/>
            </a:pr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40E3C273-FC64-7944-B19E-0CAD9C98CCDE}"/>
                </a:ext>
              </a:extLst>
            </p:cNvPr>
            <p:cNvSpPr/>
            <p:nvPr/>
          </p:nvSpPr>
          <p:spPr>
            <a:xfrm>
              <a:off x="-1" y="323183"/>
              <a:ext cx="9144001" cy="3939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endParaRP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0F7C53-614D-EF4A-B70C-F2CC61DEA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10A727-A5E2-5B40-A9D2-8A03D66B0BA5}" type="slidenum">
              <a:rPr kumimoji="1" lang="ja-JP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755C5EBE-DEC9-5842-8004-6452F4D63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51" y="462110"/>
            <a:ext cx="9299122" cy="880578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Problems on RS false candidates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EC2C67C9-F59A-154A-92ED-D95582DD254C}"/>
              </a:ext>
            </a:extLst>
          </p:cNvPr>
          <p:cNvSpPr/>
          <p:nvPr/>
        </p:nvSpPr>
        <p:spPr>
          <a:xfrm>
            <a:off x="574495" y="3496140"/>
            <a:ext cx="3972797" cy="1826604"/>
          </a:xfrm>
          <a:prstGeom prst="roundRect">
            <a:avLst>
              <a:gd name="adj" fmla="val 688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CCC2F37-F7D1-FC4A-9ADF-85A36350EC72}"/>
              </a:ext>
            </a:extLst>
          </p:cNvPr>
          <p:cNvSpPr txBox="1"/>
          <p:nvPr/>
        </p:nvSpPr>
        <p:spPr>
          <a:xfrm>
            <a:off x="2497805" y="4414603"/>
            <a:ext cx="2049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B.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That is a car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F62AECB-370E-3349-BC82-102ABBA100E5}"/>
              </a:ext>
            </a:extLst>
          </p:cNvPr>
          <p:cNvSpPr txBox="1"/>
          <p:nvPr/>
        </p:nvSpPr>
        <p:spPr>
          <a:xfrm>
            <a:off x="2497805" y="4868673"/>
            <a:ext cx="2049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C.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I don’t know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F671701-C764-E342-A491-180F40C11A6D}"/>
              </a:ext>
            </a:extLst>
          </p:cNvPr>
          <p:cNvSpPr txBox="1"/>
          <p:nvPr/>
        </p:nvSpPr>
        <p:spPr>
          <a:xfrm>
            <a:off x="2498265" y="3926329"/>
            <a:ext cx="1749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A.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He is fine.</a:t>
            </a:r>
            <a:endParaRPr kumimoji="1" lang="ja-JP" altLang="en-US" sz="2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1" name="角丸四角形吹き出し 50">
            <a:extLst>
              <a:ext uri="{FF2B5EF4-FFF2-40B4-BE49-F238E27FC236}">
                <a16:creationId xmlns:a16="http://schemas.microsoft.com/office/drawing/2014/main" id="{5E7F1347-243D-DD4C-9AC7-160A5D812B06}"/>
              </a:ext>
            </a:extLst>
          </p:cNvPr>
          <p:cNvSpPr/>
          <p:nvPr/>
        </p:nvSpPr>
        <p:spPr>
          <a:xfrm>
            <a:off x="4593978" y="4111907"/>
            <a:ext cx="4323748" cy="463912"/>
          </a:xfrm>
          <a:prstGeom prst="wedgeRoundRectCallout">
            <a:avLst>
              <a:gd name="adj1" fmla="val -53933"/>
              <a:gd name="adj2" fmla="val 43672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</a:br>
            <a:endParaRPr kumimoji="1" lang="en-US" altLang="ja-JP" sz="2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5D7182C4-0E82-E246-B44A-D9474A76BA06}"/>
              </a:ext>
            </a:extLst>
          </p:cNvPr>
          <p:cNvSpPr txBox="1"/>
          <p:nvPr/>
        </p:nvSpPr>
        <p:spPr>
          <a:xfrm>
            <a:off x="2408151" y="3475934"/>
            <a:ext cx="1568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Candidates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A173A6E-0989-854F-90F6-EF8B34F35934}"/>
              </a:ext>
            </a:extLst>
          </p:cNvPr>
          <p:cNvSpPr txBox="1"/>
          <p:nvPr/>
        </p:nvSpPr>
        <p:spPr>
          <a:xfrm>
            <a:off x="586829" y="3957735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How is he?</a:t>
            </a:r>
            <a:endParaRPr kumimoji="1" lang="ja-JP" altLang="en-US" sz="2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74B18702-4F2C-DC4E-9A06-8B4A86D03D83}"/>
              </a:ext>
            </a:extLst>
          </p:cNvPr>
          <p:cNvSpPr txBox="1"/>
          <p:nvPr/>
        </p:nvSpPr>
        <p:spPr>
          <a:xfrm>
            <a:off x="621181" y="3481781"/>
            <a:ext cx="1140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Context</a:t>
            </a:r>
          </a:p>
        </p:txBody>
      </p:sp>
      <p:sp>
        <p:nvSpPr>
          <p:cNvPr id="70" name="円/楕円 69">
            <a:extLst>
              <a:ext uri="{FF2B5EF4-FFF2-40B4-BE49-F238E27FC236}">
                <a16:creationId xmlns:a16="http://schemas.microsoft.com/office/drawing/2014/main" id="{AE5B1221-B18D-F24D-B835-4676704D98DA}"/>
              </a:ext>
            </a:extLst>
          </p:cNvPr>
          <p:cNvSpPr>
            <a:spLocks noChangeAspect="1"/>
          </p:cNvSpPr>
          <p:nvPr/>
        </p:nvSpPr>
        <p:spPr>
          <a:xfrm>
            <a:off x="2517171" y="3954784"/>
            <a:ext cx="328668" cy="328668"/>
          </a:xfrm>
          <a:prstGeom prst="ellipse">
            <a:avLst/>
          </a:prstGeom>
          <a:noFill/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1" name="コンテンツ プレースホルダー 2">
            <a:extLst>
              <a:ext uri="{FF2B5EF4-FFF2-40B4-BE49-F238E27FC236}">
                <a16:creationId xmlns:a16="http://schemas.microsoft.com/office/drawing/2014/main" id="{F48DEB7F-D944-814A-8C82-491169F10C59}"/>
              </a:ext>
            </a:extLst>
          </p:cNvPr>
          <p:cNvSpPr txBox="1">
            <a:spLocks/>
          </p:cNvSpPr>
          <p:nvPr/>
        </p:nvSpPr>
        <p:spPr>
          <a:xfrm>
            <a:off x="574495" y="1892232"/>
            <a:ext cx="8343231" cy="1098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Undesirable false candidates are sampled</a:t>
            </a:r>
            <a:b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en-US" altLang="ja-JP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by </a:t>
            </a:r>
            <a:r>
              <a:rPr kumimoji="1" lang="en-US" altLang="ja-JP" sz="3400" b="1" i="0" u="none" strike="noStrike" kern="1200" cap="none" spc="0" normalizeH="0" baseline="0" noProof="0" dirty="0">
                <a:ln>
                  <a:noFill/>
                </a:ln>
                <a:solidFill>
                  <a:srgbClr val="6AA444"/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3" panose="020B0300000000000000" pitchFamily="34" charset="-128"/>
                <a:cs typeface="Arial" panose="020B0604020202020204" pitchFamily="34" charset="0"/>
              </a:rPr>
              <a:t>random-sampling </a:t>
            </a:r>
            <a:endParaRPr kumimoji="1" lang="en-US" altLang="ja-JP" sz="3400" b="1" i="0" u="none" strike="noStrike" kern="1200" cap="none" spc="0" normalizeH="0" baseline="0" noProof="0" dirty="0">
              <a:ln>
                <a:noFill/>
              </a:ln>
              <a:solidFill>
                <a:srgbClr val="6AA444"/>
              </a:solidFill>
              <a:effectLst/>
              <a:uLnTx/>
              <a:uFillTx/>
              <a:latin typeface="Arial" panose="020B0604020202020204" pitchFamily="34" charset="0"/>
              <a:ea typeface="Hiragino Kaku Gothic Pro W6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2" name="右中かっこ 71">
            <a:extLst>
              <a:ext uri="{FF2B5EF4-FFF2-40B4-BE49-F238E27FC236}">
                <a16:creationId xmlns:a16="http://schemas.microsoft.com/office/drawing/2014/main" id="{4A994D15-E947-DD44-BDEF-74C13D07E3B6}"/>
              </a:ext>
            </a:extLst>
          </p:cNvPr>
          <p:cNvSpPr/>
          <p:nvPr/>
        </p:nvSpPr>
        <p:spPr>
          <a:xfrm rot="10800000">
            <a:off x="2179719" y="4494824"/>
            <a:ext cx="243943" cy="645176"/>
          </a:xfrm>
          <a:prstGeom prst="rightBrace">
            <a:avLst/>
          </a:prstGeom>
          <a:ln w="38100">
            <a:solidFill>
              <a:srgbClr val="7C7E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62F7ACFE-3782-E449-A721-4E711B1214CC}"/>
              </a:ext>
            </a:extLst>
          </p:cNvPr>
          <p:cNvSpPr txBox="1"/>
          <p:nvPr/>
        </p:nvSpPr>
        <p:spPr>
          <a:xfrm>
            <a:off x="793700" y="4526230"/>
            <a:ext cx="1338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randomly</a:t>
            </a:r>
            <a:b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</a:b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Hiragino Kaku Gothic Pro W6" panose="020B0300000000000000" pitchFamily="34" charset="-128"/>
                <a:cs typeface="Arial" panose="020B0604020202020204" pitchFamily="34" charset="0"/>
              </a:rPr>
              <a:t>sampled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7D3D6E85-2FF5-1843-9573-4893D220D644}"/>
              </a:ext>
            </a:extLst>
          </p:cNvPr>
          <p:cNvSpPr/>
          <p:nvPr/>
        </p:nvSpPr>
        <p:spPr>
          <a:xfrm>
            <a:off x="4621435" y="4163774"/>
            <a:ext cx="4450947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(</a:t>
            </a:r>
            <a:r>
              <a:rPr kumimoji="0" lang="en-US" altLang="ja-JP" sz="2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i</a:t>
            </a:r>
            <a:r>
              <a:rPr kumimoji="0" lang="en-US" altLang="ja-JP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)</a:t>
            </a:r>
            <a:r>
              <a:rPr kumimoji="0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 </a:t>
            </a:r>
            <a:r>
              <a:rPr kumimoji="0" lang="en-US" altLang="ja-JP" sz="2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Containing unrelated words</a:t>
            </a:r>
            <a:endParaRPr kumimoji="0" lang="ja-JP" altLang="en-US" sz="2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051920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1023</Words>
  <Application>Microsoft Macintosh PowerPoint</Application>
  <PresentationFormat>画面に合わせる (4:3)</PresentationFormat>
  <Paragraphs>310</Paragraphs>
  <Slides>17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6" baseType="lpstr">
      <vt:lpstr>Hiragino Kaku Gothic Pro W3</vt:lpstr>
      <vt:lpstr>Hiragino Kaku Gothic Pro W6</vt:lpstr>
      <vt:lpstr>Hiragino Kaku Gothic ProN W3</vt:lpstr>
      <vt:lpstr>MS PGothic</vt:lpstr>
      <vt:lpstr>游ゴシック</vt:lpstr>
      <vt:lpstr>Arial</vt:lpstr>
      <vt:lpstr>Calibri</vt:lpstr>
      <vt:lpstr>Courier</vt:lpstr>
      <vt:lpstr>1_Office テーマ</vt:lpstr>
      <vt:lpstr>Evaluating Dialogue Generation Systems  via Response Selection</vt:lpstr>
      <vt:lpstr>Overview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Problems on RS false candidates</vt:lpstr>
      <vt:lpstr>Problems on RS false candidates</vt:lpstr>
      <vt:lpstr>Problems on RS false candidates</vt:lpstr>
      <vt:lpstr>Contributions</vt:lpstr>
      <vt:lpstr>Test Set Construction Method</vt:lpstr>
      <vt:lpstr>Example of Our RS Test Set</vt:lpstr>
      <vt:lpstr>Experiments</vt:lpstr>
      <vt:lpstr>Results: Correlation between DGS Rankings</vt:lpstr>
      <vt:lpstr>Results: Correlation between DGS Rankings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Dialogue Generation Systems  via Response Selection</dc:title>
  <dc:creator>佐藤　志貴</dc:creator>
  <cp:lastModifiedBy>佐藤　志貴</cp:lastModifiedBy>
  <cp:revision>1</cp:revision>
  <dcterms:created xsi:type="dcterms:W3CDTF">2020-09-24T08:52:56Z</dcterms:created>
  <dcterms:modified xsi:type="dcterms:W3CDTF">2020-09-24T08:57:53Z</dcterms:modified>
</cp:coreProperties>
</file>